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7" r:id="rId12"/>
    <p:sldId id="268" r:id="rId13"/>
    <p:sldId id="269" r:id="rId14"/>
    <p:sldId id="270" r:id="rId15"/>
    <p:sldId id="271" r:id="rId16"/>
    <p:sldId id="272" r:id="rId17"/>
    <p:sldId id="273" r:id="rId1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1" d="100"/>
          <a:sy n="61" d="100"/>
        </p:scale>
        <p:origin x="-408"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t>20/03/2014</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t>20/03/2014</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7.xml"/><Relationship Id="rId4" Type="http://schemas.openxmlformats.org/officeDocument/2006/relationships/image" Target="../media/image26.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539552" y="404664"/>
            <a:ext cx="7772400" cy="1470025"/>
          </a:xfrm>
        </p:spPr>
        <p:txBody>
          <a:bodyPr>
            <a:normAutofit/>
          </a:bodyPr>
          <a:lstStyle/>
          <a:p>
            <a:r>
              <a:rPr lang="es-CO" sz="3600" dirty="0" smtClean="0">
                <a:latin typeface="Algerian" pitchFamily="82" charset="0"/>
              </a:rPr>
              <a:t>ATRAVESANDO DIFICULTADES</a:t>
            </a:r>
            <a:endParaRPr lang="es-CO" sz="3600" dirty="0">
              <a:latin typeface="Algerian" pitchFamily="82" charset="0"/>
            </a:endParaRPr>
          </a:p>
        </p:txBody>
      </p:sp>
      <p:sp>
        <p:nvSpPr>
          <p:cNvPr id="3" name="2 Subtítulo"/>
          <p:cNvSpPr>
            <a:spLocks noGrp="1"/>
          </p:cNvSpPr>
          <p:nvPr>
            <p:ph type="subTitle" idx="1"/>
          </p:nvPr>
        </p:nvSpPr>
        <p:spPr>
          <a:xfrm>
            <a:off x="1371600" y="6021288"/>
            <a:ext cx="6400800" cy="648072"/>
          </a:xfrm>
        </p:spPr>
        <p:txBody>
          <a:bodyPr>
            <a:noAutofit/>
          </a:bodyPr>
          <a:lstStyle/>
          <a:p>
            <a:r>
              <a:rPr lang="es-CO" sz="4000" b="1" dirty="0" smtClean="0">
                <a:solidFill>
                  <a:srgbClr val="C00000"/>
                </a:solidFill>
              </a:rPr>
              <a:t>Texto Luc.18:27</a:t>
            </a:r>
            <a:endParaRPr lang="es-CO" sz="4000" b="1" dirty="0">
              <a:solidFill>
                <a:srgbClr val="C00000"/>
              </a:solidFill>
            </a:endParaRP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67744" y="1988840"/>
            <a:ext cx="4608512" cy="381642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Menos"/>
          <p:cNvSpPr/>
          <p:nvPr/>
        </p:nvSpPr>
        <p:spPr>
          <a:xfrm>
            <a:off x="-756592" y="1348952"/>
            <a:ext cx="10441160" cy="466788"/>
          </a:xfrm>
          <a:prstGeom prst="mathMinus">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O"/>
          </a:p>
        </p:txBody>
      </p:sp>
    </p:spTree>
    <p:extLst>
      <p:ext uri="{BB962C8B-B14F-4D97-AF65-F5344CB8AC3E}">
        <p14:creationId xmlns:p14="http://schemas.microsoft.com/office/powerpoint/2010/main" val="2799418648"/>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4.bp.blogspot.com/-V0UMhHwkIfM/TjHRsyTpMUI/AAAAAAAABY0/eIwaITqiaJA/s400/CEDE+TU+CAMINAR+AL+SE%25C3%2591OR.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83768" y="315123"/>
            <a:ext cx="6183833" cy="4482029"/>
          </a:xfrm>
          <a:prstGeom prst="rect">
            <a:avLst/>
          </a:prstGeom>
          <a:noFill/>
          <a:extLst>
            <a:ext uri="{909E8E84-426E-40DD-AFC4-6F175D3DCCD1}">
              <a14:hiddenFill xmlns:a14="http://schemas.microsoft.com/office/drawing/2010/main">
                <a:solidFill>
                  <a:srgbClr val="FFFFFF"/>
                </a:solidFill>
              </a14:hiddenFill>
            </a:ext>
          </a:extLst>
        </p:spPr>
      </p:pic>
      <p:sp>
        <p:nvSpPr>
          <p:cNvPr id="3" name="2 Rectángulo"/>
          <p:cNvSpPr/>
          <p:nvPr/>
        </p:nvSpPr>
        <p:spPr>
          <a:xfrm>
            <a:off x="170088" y="836712"/>
            <a:ext cx="2141984" cy="5262979"/>
          </a:xfrm>
          <a:prstGeom prst="rect">
            <a:avLst/>
          </a:prstGeom>
        </p:spPr>
        <p:txBody>
          <a:bodyPr wrap="square">
            <a:spAutoFit/>
          </a:bodyPr>
          <a:lstStyle/>
          <a:p>
            <a:pPr algn="ctr"/>
            <a:r>
              <a:rPr lang="es-CO" sz="2800" dirty="0" smtClean="0"/>
              <a:t>«Sino </a:t>
            </a:r>
            <a:r>
              <a:rPr lang="es-CO" sz="2800" dirty="0"/>
              <a:t>que golpeo mi cuerpo, y lo pongo en servidumbre, no sea que habiendo sido heraldo para otros, yo mismo venga a ser </a:t>
            </a:r>
            <a:r>
              <a:rPr lang="es-CO" sz="2800" dirty="0" smtClean="0"/>
              <a:t>eliminado»</a:t>
            </a:r>
            <a:endParaRPr lang="es-CO" sz="2800" dirty="0"/>
          </a:p>
        </p:txBody>
      </p:sp>
      <p:sp>
        <p:nvSpPr>
          <p:cNvPr id="2" name="1 Rectángulo"/>
          <p:cNvSpPr/>
          <p:nvPr/>
        </p:nvSpPr>
        <p:spPr>
          <a:xfrm>
            <a:off x="2484719" y="5085184"/>
            <a:ext cx="6182881" cy="1200329"/>
          </a:xfrm>
          <a:prstGeom prst="rect">
            <a:avLst/>
          </a:prstGeom>
        </p:spPr>
        <p:txBody>
          <a:bodyPr wrap="square">
            <a:spAutoFit/>
          </a:bodyPr>
          <a:lstStyle/>
          <a:p>
            <a:pPr algn="ctr"/>
            <a:r>
              <a:rPr lang="es-CO" sz="2400" b="1" dirty="0">
                <a:solidFill>
                  <a:srgbClr val="FF0000"/>
                </a:solidFill>
              </a:rPr>
              <a:t>Esta era la experiencia </a:t>
            </a:r>
            <a:r>
              <a:rPr lang="es-CO" sz="2400" b="1" dirty="0" smtClean="0">
                <a:solidFill>
                  <a:srgbClr val="FF0000"/>
                </a:solidFill>
              </a:rPr>
              <a:t>diaria del </a:t>
            </a:r>
            <a:r>
              <a:rPr lang="es-CO" sz="2400" b="1" dirty="0">
                <a:solidFill>
                  <a:srgbClr val="FF0000"/>
                </a:solidFill>
              </a:rPr>
              <a:t>apóstol Pablo registrada en </a:t>
            </a:r>
            <a:r>
              <a:rPr lang="es-CO" sz="2400" b="1" dirty="0" smtClean="0">
                <a:solidFill>
                  <a:srgbClr val="FF0000"/>
                </a:solidFill>
              </a:rPr>
              <a:t>1Cor.9:27 para no dejarse acorralar por las dificultades.</a:t>
            </a:r>
            <a:endParaRPr lang="es-CO" sz="2400" b="1" dirty="0">
              <a:solidFill>
                <a:srgbClr val="FF0000"/>
              </a:solidFill>
            </a:endParaRPr>
          </a:p>
        </p:txBody>
      </p:sp>
    </p:spTree>
    <p:extLst>
      <p:ext uri="{BB962C8B-B14F-4D97-AF65-F5344CB8AC3E}">
        <p14:creationId xmlns:p14="http://schemas.microsoft.com/office/powerpoint/2010/main" val="41984796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792088"/>
          </a:xfrm>
        </p:spPr>
        <p:txBody>
          <a:bodyPr>
            <a:normAutofit fontScale="85000" lnSpcReduction="10000"/>
          </a:bodyPr>
          <a:lstStyle/>
          <a:p>
            <a:pPr marL="0" indent="0">
              <a:buNone/>
            </a:pPr>
            <a:r>
              <a:rPr lang="es-CO" sz="3800" b="1" dirty="0">
                <a:solidFill>
                  <a:schemeClr val="bg1"/>
                </a:solidFill>
              </a:rPr>
              <a:t>¿</a:t>
            </a:r>
            <a:r>
              <a:rPr lang="es-CO" sz="3900" b="1" dirty="0">
                <a:solidFill>
                  <a:schemeClr val="bg1"/>
                </a:solidFill>
              </a:rPr>
              <a:t>Se ha preguntado Usted ?  ¿Dónde está Dios</a:t>
            </a:r>
            <a:r>
              <a:rPr lang="es-CO" sz="3900" b="1" dirty="0" smtClean="0">
                <a:solidFill>
                  <a:schemeClr val="bg1"/>
                </a:solidFill>
              </a:rPr>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88224" y="1484784"/>
            <a:ext cx="2502587" cy="2160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23528" y="1700808"/>
            <a:ext cx="6120680" cy="2246769"/>
          </a:xfrm>
          <a:prstGeom prst="rect">
            <a:avLst/>
          </a:prstGeom>
        </p:spPr>
        <p:txBody>
          <a:bodyPr wrap="square">
            <a:spAutoFit/>
          </a:bodyPr>
          <a:lstStyle/>
          <a:p>
            <a:pPr algn="ctr"/>
            <a:r>
              <a:rPr lang="es-CO" sz="2800" b="1" dirty="0">
                <a:solidFill>
                  <a:srgbClr val="FFFF00"/>
                </a:solidFill>
              </a:rPr>
              <a:t>Es normal en nuestra vida, preguntarnos, ¿Dónde está Dios?, especialmente cuando estamos en dificultades o atravesando por alguna prueba. </a:t>
            </a:r>
          </a:p>
        </p:txBody>
      </p:sp>
      <p:sp>
        <p:nvSpPr>
          <p:cNvPr id="5" name="4 Rectángulo"/>
          <p:cNvSpPr/>
          <p:nvPr/>
        </p:nvSpPr>
        <p:spPr>
          <a:xfrm>
            <a:off x="899592" y="4293096"/>
            <a:ext cx="6552728" cy="2308324"/>
          </a:xfrm>
          <a:prstGeom prst="rect">
            <a:avLst/>
          </a:prstGeom>
        </p:spPr>
        <p:txBody>
          <a:bodyPr wrap="square">
            <a:spAutoFit/>
          </a:bodyPr>
          <a:lstStyle/>
          <a:p>
            <a:pPr algn="ctr"/>
            <a:r>
              <a:rPr lang="es-CO" sz="2400" b="1" dirty="0">
                <a:solidFill>
                  <a:schemeClr val="accent6">
                    <a:lumMod val="20000"/>
                    <a:lumOff val="80000"/>
                  </a:schemeClr>
                </a:solidFill>
              </a:rPr>
              <a:t>Se ha hecho muy común y más fácil culpar a Dios cuando estamos en situaciones difíciles, sin embargo, nos olvidamos que aún lo que parece tragedia ante nuestros ojos, ya Dios de antemano lo ha acomodado dentro de su plan perfecto </a:t>
            </a:r>
            <a:r>
              <a:rPr lang="es-CO" sz="2400" dirty="0"/>
              <a:t>.</a:t>
            </a:r>
            <a:br>
              <a:rPr lang="es-CO" sz="2400" dirty="0"/>
            </a:br>
            <a:endParaRPr lang="es-CO" sz="2400" dirty="0"/>
          </a:p>
        </p:txBody>
      </p:sp>
    </p:spTree>
    <p:extLst>
      <p:ext uri="{BB962C8B-B14F-4D97-AF65-F5344CB8AC3E}">
        <p14:creationId xmlns:p14="http://schemas.microsoft.com/office/powerpoint/2010/main" val="49999243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par>
                                <p:cTn id="21" presetID="26" presetClass="entr" presetSubtype="0" fill="hold" grpId="0" nodeType="withEffect">
                                  <p:stCondLst>
                                    <p:cond delay="0"/>
                                  </p:stCondLst>
                                  <p:childTnLst>
                                    <p:set>
                                      <p:cBhvr>
                                        <p:cTn id="22" dur="1" fill="hold">
                                          <p:stCondLst>
                                            <p:cond delay="0"/>
                                          </p:stCondLst>
                                        </p:cTn>
                                        <p:tgtEl>
                                          <p:spTgt spid="4"/>
                                        </p:tgtEl>
                                        <p:attrNameLst>
                                          <p:attrName>style.visibility</p:attrName>
                                        </p:attrNameLst>
                                      </p:cBhvr>
                                      <p:to>
                                        <p:strVal val="visible"/>
                                      </p:to>
                                    </p:set>
                                    <p:animEffect transition="in" filter="wipe(down)">
                                      <p:cBhvr>
                                        <p:cTn id="23" dur="580">
                                          <p:stCondLst>
                                            <p:cond delay="0"/>
                                          </p:stCondLst>
                                        </p:cTn>
                                        <p:tgtEl>
                                          <p:spTgt spid="4"/>
                                        </p:tgtEl>
                                      </p:cBhvr>
                                    </p:animEffect>
                                    <p:anim calcmode="lin" valueType="num">
                                      <p:cBhvr>
                                        <p:cTn id="24"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9" dur="26">
                                          <p:stCondLst>
                                            <p:cond delay="650"/>
                                          </p:stCondLst>
                                        </p:cTn>
                                        <p:tgtEl>
                                          <p:spTgt spid="4"/>
                                        </p:tgtEl>
                                      </p:cBhvr>
                                      <p:to x="100000" y="60000"/>
                                    </p:animScale>
                                    <p:animScale>
                                      <p:cBhvr>
                                        <p:cTn id="30" dur="166" decel="50000">
                                          <p:stCondLst>
                                            <p:cond delay="676"/>
                                          </p:stCondLst>
                                        </p:cTn>
                                        <p:tgtEl>
                                          <p:spTgt spid="4"/>
                                        </p:tgtEl>
                                      </p:cBhvr>
                                      <p:to x="100000" y="100000"/>
                                    </p:animScale>
                                    <p:animScale>
                                      <p:cBhvr>
                                        <p:cTn id="31" dur="26">
                                          <p:stCondLst>
                                            <p:cond delay="1312"/>
                                          </p:stCondLst>
                                        </p:cTn>
                                        <p:tgtEl>
                                          <p:spTgt spid="4"/>
                                        </p:tgtEl>
                                      </p:cBhvr>
                                      <p:to x="100000" y="80000"/>
                                    </p:animScale>
                                    <p:animScale>
                                      <p:cBhvr>
                                        <p:cTn id="32" dur="166" decel="50000">
                                          <p:stCondLst>
                                            <p:cond delay="1338"/>
                                          </p:stCondLst>
                                        </p:cTn>
                                        <p:tgtEl>
                                          <p:spTgt spid="4"/>
                                        </p:tgtEl>
                                      </p:cBhvr>
                                      <p:to x="100000" y="100000"/>
                                    </p:animScale>
                                    <p:animScale>
                                      <p:cBhvr>
                                        <p:cTn id="33" dur="26">
                                          <p:stCondLst>
                                            <p:cond delay="1642"/>
                                          </p:stCondLst>
                                        </p:cTn>
                                        <p:tgtEl>
                                          <p:spTgt spid="4"/>
                                        </p:tgtEl>
                                      </p:cBhvr>
                                      <p:to x="100000" y="90000"/>
                                    </p:animScale>
                                    <p:animScale>
                                      <p:cBhvr>
                                        <p:cTn id="34" dur="166" decel="50000">
                                          <p:stCondLst>
                                            <p:cond delay="1668"/>
                                          </p:stCondLst>
                                        </p:cTn>
                                        <p:tgtEl>
                                          <p:spTgt spid="4"/>
                                        </p:tgtEl>
                                      </p:cBhvr>
                                      <p:to x="100000" y="100000"/>
                                    </p:animScale>
                                    <p:animScale>
                                      <p:cBhvr>
                                        <p:cTn id="35" dur="26">
                                          <p:stCondLst>
                                            <p:cond delay="1808"/>
                                          </p:stCondLst>
                                        </p:cTn>
                                        <p:tgtEl>
                                          <p:spTgt spid="4"/>
                                        </p:tgtEl>
                                      </p:cBhvr>
                                      <p:to x="100000" y="95000"/>
                                    </p:animScale>
                                    <p:animScale>
                                      <p:cBhvr>
                                        <p:cTn id="36" dur="166" decel="50000">
                                          <p:stCondLst>
                                            <p:cond delay="1834"/>
                                          </p:stCondLst>
                                        </p:cTn>
                                        <p:tgtEl>
                                          <p:spTgt spid="4"/>
                                        </p:tgtEl>
                                      </p:cBhvr>
                                      <p:to x="100000" y="100000"/>
                                    </p:animScale>
                                  </p:childTnLst>
                                </p:cTn>
                              </p:par>
                              <p:par>
                                <p:cTn id="37" presetID="26" presetClass="entr" presetSubtype="0" fill="hold" grpId="0" nodeType="withEffect">
                                  <p:stCondLst>
                                    <p:cond delay="0"/>
                                  </p:stCondLst>
                                  <p:childTnLst>
                                    <p:set>
                                      <p:cBhvr>
                                        <p:cTn id="38" dur="1" fill="hold">
                                          <p:stCondLst>
                                            <p:cond delay="0"/>
                                          </p:stCondLst>
                                        </p:cTn>
                                        <p:tgtEl>
                                          <p:spTgt spid="5"/>
                                        </p:tgtEl>
                                        <p:attrNameLst>
                                          <p:attrName>style.visibility</p:attrName>
                                        </p:attrNameLst>
                                      </p:cBhvr>
                                      <p:to>
                                        <p:strVal val="visible"/>
                                      </p:to>
                                    </p:set>
                                    <p:animEffect transition="in" filter="wipe(down)">
                                      <p:cBhvr>
                                        <p:cTn id="39" dur="580">
                                          <p:stCondLst>
                                            <p:cond delay="0"/>
                                          </p:stCondLst>
                                        </p:cTn>
                                        <p:tgtEl>
                                          <p:spTgt spid="5"/>
                                        </p:tgtEl>
                                      </p:cBhvr>
                                    </p:animEffect>
                                    <p:anim calcmode="lin" valueType="num">
                                      <p:cBhvr>
                                        <p:cTn id="40"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45" dur="26">
                                          <p:stCondLst>
                                            <p:cond delay="650"/>
                                          </p:stCondLst>
                                        </p:cTn>
                                        <p:tgtEl>
                                          <p:spTgt spid="5"/>
                                        </p:tgtEl>
                                      </p:cBhvr>
                                      <p:to x="100000" y="60000"/>
                                    </p:animScale>
                                    <p:animScale>
                                      <p:cBhvr>
                                        <p:cTn id="46" dur="166" decel="50000">
                                          <p:stCondLst>
                                            <p:cond delay="676"/>
                                          </p:stCondLst>
                                        </p:cTn>
                                        <p:tgtEl>
                                          <p:spTgt spid="5"/>
                                        </p:tgtEl>
                                      </p:cBhvr>
                                      <p:to x="100000" y="100000"/>
                                    </p:animScale>
                                    <p:animScale>
                                      <p:cBhvr>
                                        <p:cTn id="47" dur="26">
                                          <p:stCondLst>
                                            <p:cond delay="1312"/>
                                          </p:stCondLst>
                                        </p:cTn>
                                        <p:tgtEl>
                                          <p:spTgt spid="5"/>
                                        </p:tgtEl>
                                      </p:cBhvr>
                                      <p:to x="100000" y="80000"/>
                                    </p:animScale>
                                    <p:animScale>
                                      <p:cBhvr>
                                        <p:cTn id="48" dur="166" decel="50000">
                                          <p:stCondLst>
                                            <p:cond delay="1338"/>
                                          </p:stCondLst>
                                        </p:cTn>
                                        <p:tgtEl>
                                          <p:spTgt spid="5"/>
                                        </p:tgtEl>
                                      </p:cBhvr>
                                      <p:to x="100000" y="100000"/>
                                    </p:animScale>
                                    <p:animScale>
                                      <p:cBhvr>
                                        <p:cTn id="49" dur="26">
                                          <p:stCondLst>
                                            <p:cond delay="1642"/>
                                          </p:stCondLst>
                                        </p:cTn>
                                        <p:tgtEl>
                                          <p:spTgt spid="5"/>
                                        </p:tgtEl>
                                      </p:cBhvr>
                                      <p:to x="100000" y="90000"/>
                                    </p:animScale>
                                    <p:animScale>
                                      <p:cBhvr>
                                        <p:cTn id="50" dur="166" decel="50000">
                                          <p:stCondLst>
                                            <p:cond delay="1668"/>
                                          </p:stCondLst>
                                        </p:cTn>
                                        <p:tgtEl>
                                          <p:spTgt spid="5"/>
                                        </p:tgtEl>
                                      </p:cBhvr>
                                      <p:to x="100000" y="100000"/>
                                    </p:animScale>
                                    <p:animScale>
                                      <p:cBhvr>
                                        <p:cTn id="51" dur="26">
                                          <p:stCondLst>
                                            <p:cond delay="1808"/>
                                          </p:stCondLst>
                                        </p:cTn>
                                        <p:tgtEl>
                                          <p:spTgt spid="5"/>
                                        </p:tgtEl>
                                      </p:cBhvr>
                                      <p:to x="100000" y="95000"/>
                                    </p:animScale>
                                    <p:animScale>
                                      <p:cBhvr>
                                        <p:cTn id="52"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618856" cy="3960440"/>
          </a:xfrm>
        </p:spPr>
        <p:txBody>
          <a:bodyPr>
            <a:normAutofit/>
          </a:bodyPr>
          <a:lstStyle/>
          <a:p>
            <a:pPr marL="0" indent="0" algn="ctr">
              <a:buNone/>
            </a:pPr>
            <a:r>
              <a:rPr lang="es-CO" sz="4000" dirty="0"/>
              <a:t>De modo que cuando nos preguntamos, ¿Dónde está Dios? y ¿Si esto es posible? </a:t>
            </a:r>
            <a:br>
              <a:rPr lang="es-CO" sz="4000" dirty="0"/>
            </a:br>
            <a:r>
              <a:rPr lang="es-CO" sz="4000" dirty="0"/>
              <a:t>Dios nos dice</a:t>
            </a:r>
            <a:r>
              <a:rPr lang="es-CO" sz="4000" dirty="0" smtClean="0"/>
              <a:t>:</a:t>
            </a:r>
            <a:endParaRPr lang="es-CO" sz="4000" dirty="0"/>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76056" y="260648"/>
            <a:ext cx="3699495" cy="41044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1547665" y="4574233"/>
            <a:ext cx="5378138" cy="1384995"/>
          </a:xfrm>
          <a:prstGeom prst="rect">
            <a:avLst/>
          </a:prstGeom>
        </p:spPr>
        <p:txBody>
          <a:bodyPr wrap="square">
            <a:spAutoFit/>
          </a:bodyPr>
          <a:lstStyle/>
          <a:p>
            <a:pPr algn="ctr"/>
            <a:r>
              <a:rPr lang="es-CO" dirty="0"/>
              <a:t> </a:t>
            </a:r>
            <a:r>
              <a:rPr lang="es-CO" sz="2800" dirty="0"/>
              <a:t> «</a:t>
            </a:r>
            <a:r>
              <a:rPr lang="es-CO" sz="2800" dirty="0">
                <a:latin typeface="Agency FB" pitchFamily="34" charset="0"/>
              </a:rPr>
              <a:t>Lo que es imposible para los hombres, es posible para Dios</a:t>
            </a:r>
            <a:r>
              <a:rPr lang="es-CO" sz="2800" dirty="0"/>
              <a:t>». </a:t>
            </a:r>
            <a:r>
              <a:rPr lang="es-CO" sz="2800" dirty="0">
                <a:solidFill>
                  <a:srgbClr val="FF0000"/>
                </a:solidFill>
              </a:rPr>
              <a:t>(Lucas 18:27).</a:t>
            </a:r>
            <a:r>
              <a:rPr lang="es-CO" sz="2800" dirty="0"/>
              <a:t/>
            </a:r>
            <a:br>
              <a:rPr lang="es-CO" sz="2800" dirty="0"/>
            </a:br>
            <a:endParaRPr lang="es-CO" sz="2800" dirty="0"/>
          </a:p>
        </p:txBody>
      </p:sp>
    </p:spTree>
    <p:extLst>
      <p:ext uri="{BB962C8B-B14F-4D97-AF65-F5344CB8AC3E}">
        <p14:creationId xmlns:p14="http://schemas.microsoft.com/office/powerpoint/2010/main" val="3614133194"/>
      </p:ext>
    </p:extLst>
  </p:cSld>
  <p:clrMapOvr>
    <a:masterClrMapping/>
  </p:clrMapOvr>
  <mc:AlternateContent xmlns:mc="http://schemas.openxmlformats.org/markup-compatibility/2006" xmlns:p14="http://schemas.microsoft.com/office/powerpoint/2010/main">
    <mc:Choice Requires="p14">
      <p:transition spd="slow" p14:dur="2000">
        <p14:prism isContent="1"/>
      </p:transition>
    </mc:Choice>
    <mc:Fallback xmlns="">
      <p:transition spd="slow">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915000" cy="3384375"/>
          </a:xfrm>
        </p:spPr>
        <p:txBody>
          <a:bodyPr>
            <a:normAutofit fontScale="85000" lnSpcReduction="10000"/>
          </a:bodyPr>
          <a:lstStyle/>
          <a:p>
            <a:pPr marL="0" indent="0" algn="ctr">
              <a:buNone/>
            </a:pPr>
            <a:r>
              <a:rPr lang="es-CO" dirty="0"/>
              <a:t>Cuando, tú dices: ¡Estoy muy cansado! </a:t>
            </a:r>
            <a:br>
              <a:rPr lang="es-CO" dirty="0"/>
            </a:br>
            <a:r>
              <a:rPr lang="es-CO" dirty="0"/>
              <a:t>Dios te dice: </a:t>
            </a:r>
            <a:endParaRPr lang="es-CO" dirty="0" smtClean="0"/>
          </a:p>
          <a:p>
            <a:pPr marL="0" indent="0" algn="ctr">
              <a:buNone/>
            </a:pPr>
            <a:r>
              <a:rPr lang="es-CO" dirty="0" smtClean="0"/>
              <a:t>»</a:t>
            </a:r>
            <a:r>
              <a:rPr lang="es-CO" dirty="0" smtClean="0">
                <a:latin typeface="Agency FB" pitchFamily="34" charset="0"/>
              </a:rPr>
              <a:t>Venid </a:t>
            </a:r>
            <a:r>
              <a:rPr lang="es-CO" dirty="0">
                <a:latin typeface="Agency FB" pitchFamily="34" charset="0"/>
              </a:rPr>
              <a:t>a mí todos los que estáis trabajados y cargados, y yo os haré descansar. </a:t>
            </a:r>
            <a:r>
              <a:rPr lang="es-CO" dirty="0" smtClean="0">
                <a:latin typeface="Agency FB" pitchFamily="34" charset="0"/>
              </a:rPr>
              <a:t>29 </a:t>
            </a:r>
            <a:r>
              <a:rPr lang="es-CO" dirty="0">
                <a:latin typeface="Agency FB" pitchFamily="34" charset="0"/>
              </a:rPr>
              <a:t>Llevad mi yugo sobre vosotros, y aprended de mí, que soy manso y humilde de corazón; y hallaréis descanso para vuestras </a:t>
            </a:r>
            <a:r>
              <a:rPr lang="es-CO" dirty="0" smtClean="0">
                <a:latin typeface="Agency FB" pitchFamily="34" charset="0"/>
              </a:rPr>
              <a:t>almas 30 </a:t>
            </a:r>
            <a:r>
              <a:rPr lang="es-CO" dirty="0">
                <a:latin typeface="Agency FB" pitchFamily="34" charset="0"/>
              </a:rPr>
              <a:t>porque mi yugo es fácil, y ligera mi </a:t>
            </a:r>
            <a:r>
              <a:rPr lang="es-CO" dirty="0" smtClean="0">
                <a:latin typeface="Agency FB" pitchFamily="34" charset="0"/>
              </a:rPr>
              <a:t>carga»</a:t>
            </a:r>
            <a:r>
              <a:rPr lang="es-CO" dirty="0" smtClean="0"/>
              <a:t>. </a:t>
            </a:r>
            <a:r>
              <a:rPr lang="es-CO" dirty="0" smtClean="0">
                <a:solidFill>
                  <a:srgbClr val="FF0000"/>
                </a:solidFill>
              </a:rPr>
              <a:t>(</a:t>
            </a:r>
            <a:r>
              <a:rPr lang="es-CO" dirty="0">
                <a:solidFill>
                  <a:srgbClr val="FF0000"/>
                </a:solidFill>
              </a:rPr>
              <a:t>Mateo 11:28-30</a:t>
            </a:r>
            <a:r>
              <a:rPr lang="es-CO" dirty="0" smtClean="0">
                <a:solidFill>
                  <a:srgbClr val="FF0000"/>
                </a:solidFill>
              </a:rPr>
              <a:t>).</a:t>
            </a:r>
            <a:endParaRPr lang="es-CO" dirty="0">
              <a:solidFill>
                <a:srgbClr val="FF0000"/>
              </a:solidFill>
            </a:endParaRP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16216" y="453032"/>
            <a:ext cx="2404864" cy="33360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4349080" y="4293096"/>
            <a:ext cx="4572000" cy="1815882"/>
          </a:xfrm>
          <a:prstGeom prst="rect">
            <a:avLst/>
          </a:prstGeom>
        </p:spPr>
        <p:txBody>
          <a:bodyPr>
            <a:spAutoFit/>
          </a:bodyPr>
          <a:lstStyle/>
          <a:p>
            <a:r>
              <a:rPr lang="es-CO" sz="2800" dirty="0"/>
              <a:t>Cuando, tú dices: ¡Nadie me ama en verdad!</a:t>
            </a:r>
            <a:br>
              <a:rPr lang="es-CO" sz="2800" dirty="0"/>
            </a:br>
            <a:r>
              <a:rPr lang="es-CO" sz="2800" dirty="0"/>
              <a:t>Dios te dice: “Yo te amo” </a:t>
            </a:r>
            <a:r>
              <a:rPr lang="es-CO" sz="2800" dirty="0" smtClean="0"/>
              <a:t>Lea </a:t>
            </a:r>
            <a:r>
              <a:rPr lang="es-CO" sz="2800" dirty="0" smtClean="0">
                <a:solidFill>
                  <a:srgbClr val="FF0000"/>
                </a:solidFill>
              </a:rPr>
              <a:t>(Juan </a:t>
            </a:r>
            <a:r>
              <a:rPr lang="es-CO" sz="2800" dirty="0">
                <a:solidFill>
                  <a:srgbClr val="FF0000"/>
                </a:solidFill>
              </a:rPr>
              <a:t>3:16 y Juan 13:34</a:t>
            </a:r>
            <a:r>
              <a:rPr lang="es-CO" sz="2800" dirty="0" smtClean="0">
                <a:solidFill>
                  <a:srgbClr val="FF0000"/>
                </a:solidFill>
              </a:rPr>
              <a:t>). </a:t>
            </a:r>
            <a:endParaRPr lang="es-CO" sz="2800" b="1" dirty="0">
              <a:latin typeface="Lucida Calligraphy" pitchFamily="66" charset="0"/>
            </a:endParaRPr>
          </a:p>
        </p:txBody>
      </p:sp>
      <p:pic>
        <p:nvPicPr>
          <p:cNvPr id="1126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1520" y="3739962"/>
            <a:ext cx="3312368" cy="21373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4 Rectángulo"/>
          <p:cNvSpPr/>
          <p:nvPr/>
        </p:nvSpPr>
        <p:spPr>
          <a:xfrm>
            <a:off x="9555" y="5957327"/>
            <a:ext cx="3698349" cy="923330"/>
          </a:xfrm>
          <a:prstGeom prst="rect">
            <a:avLst/>
          </a:prstGeom>
        </p:spPr>
        <p:txBody>
          <a:bodyPr wrap="square">
            <a:spAutoFit/>
          </a:bodyPr>
          <a:lstStyle/>
          <a:p>
            <a:pPr algn="ctr"/>
            <a:r>
              <a:rPr lang="es-CO" dirty="0"/>
              <a:t>Observa la imagen: Cristo se presenta en tu vida, y lleva tu carga.</a:t>
            </a:r>
            <a:br>
              <a:rPr lang="es-CO" dirty="0"/>
            </a:br>
            <a:endParaRPr lang="es-CO" dirty="0"/>
          </a:p>
        </p:txBody>
      </p:sp>
    </p:spTree>
    <p:extLst>
      <p:ext uri="{BB962C8B-B14F-4D97-AF65-F5344CB8AC3E}">
        <p14:creationId xmlns:p14="http://schemas.microsoft.com/office/powerpoint/2010/main" val="3728670276"/>
      </p:ext>
    </p:extLst>
  </p:cSld>
  <p:clrMapOvr>
    <a:masterClrMapping/>
  </p:clrMapOvr>
  <mc:AlternateContent xmlns:mc="http://schemas.openxmlformats.org/markup-compatibility/2006" xmlns:p14="http://schemas.microsoft.com/office/powerpoint/2010/main">
    <mc:Choice Requires="p14">
      <p:transition spd="slow" p14:dur="1500">
        <p14:window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31" presetClass="entr" presetSubtype="0" fill="hold" nodeType="withEffect">
                                  <p:stCondLst>
                                    <p:cond delay="0"/>
                                  </p:stCondLst>
                                  <p:childTnLst>
                                    <p:set>
                                      <p:cBhvr>
                                        <p:cTn id="12" dur="1" fill="hold">
                                          <p:stCondLst>
                                            <p:cond delay="0"/>
                                          </p:stCondLst>
                                        </p:cTn>
                                        <p:tgtEl>
                                          <p:spTgt spid="11268"/>
                                        </p:tgtEl>
                                        <p:attrNameLst>
                                          <p:attrName>style.visibility</p:attrName>
                                        </p:attrNameLst>
                                      </p:cBhvr>
                                      <p:to>
                                        <p:strVal val="visible"/>
                                      </p:to>
                                    </p:set>
                                    <p:anim calcmode="lin" valueType="num">
                                      <p:cBhvr>
                                        <p:cTn id="13" dur="1000" fill="hold"/>
                                        <p:tgtEl>
                                          <p:spTgt spid="11268"/>
                                        </p:tgtEl>
                                        <p:attrNameLst>
                                          <p:attrName>ppt_w</p:attrName>
                                        </p:attrNameLst>
                                      </p:cBhvr>
                                      <p:tavLst>
                                        <p:tav tm="0">
                                          <p:val>
                                            <p:fltVal val="0"/>
                                          </p:val>
                                        </p:tav>
                                        <p:tav tm="100000">
                                          <p:val>
                                            <p:strVal val="#ppt_w"/>
                                          </p:val>
                                        </p:tav>
                                      </p:tavLst>
                                    </p:anim>
                                    <p:anim calcmode="lin" valueType="num">
                                      <p:cBhvr>
                                        <p:cTn id="14" dur="1000" fill="hold"/>
                                        <p:tgtEl>
                                          <p:spTgt spid="11268"/>
                                        </p:tgtEl>
                                        <p:attrNameLst>
                                          <p:attrName>ppt_h</p:attrName>
                                        </p:attrNameLst>
                                      </p:cBhvr>
                                      <p:tavLst>
                                        <p:tav tm="0">
                                          <p:val>
                                            <p:fltVal val="0"/>
                                          </p:val>
                                        </p:tav>
                                        <p:tav tm="100000">
                                          <p:val>
                                            <p:strVal val="#ppt_h"/>
                                          </p:val>
                                        </p:tav>
                                      </p:tavLst>
                                    </p:anim>
                                    <p:anim calcmode="lin" valueType="num">
                                      <p:cBhvr>
                                        <p:cTn id="15" dur="1000" fill="hold"/>
                                        <p:tgtEl>
                                          <p:spTgt spid="11268"/>
                                        </p:tgtEl>
                                        <p:attrNameLst>
                                          <p:attrName>style.rotation</p:attrName>
                                        </p:attrNameLst>
                                      </p:cBhvr>
                                      <p:tavLst>
                                        <p:tav tm="0">
                                          <p:val>
                                            <p:fltVal val="90"/>
                                          </p:val>
                                        </p:tav>
                                        <p:tav tm="100000">
                                          <p:val>
                                            <p:fltVal val="0"/>
                                          </p:val>
                                        </p:tav>
                                      </p:tavLst>
                                    </p:anim>
                                    <p:animEffect transition="in" filter="fade">
                                      <p:cBhvr>
                                        <p:cTn id="16" dur="1000"/>
                                        <p:tgtEl>
                                          <p:spTgt spid="11268"/>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1000" fill="hold"/>
                                        <p:tgtEl>
                                          <p:spTgt spid="5"/>
                                        </p:tgtEl>
                                        <p:attrNameLst>
                                          <p:attrName>ppt_w</p:attrName>
                                        </p:attrNameLst>
                                      </p:cBhvr>
                                      <p:tavLst>
                                        <p:tav tm="0">
                                          <p:val>
                                            <p:fltVal val="0"/>
                                          </p:val>
                                        </p:tav>
                                        <p:tav tm="100000">
                                          <p:val>
                                            <p:strVal val="#ppt_w"/>
                                          </p:val>
                                        </p:tav>
                                      </p:tavLst>
                                    </p:anim>
                                    <p:anim calcmode="lin" valueType="num">
                                      <p:cBhvr>
                                        <p:cTn id="20" dur="1000" fill="hold"/>
                                        <p:tgtEl>
                                          <p:spTgt spid="5"/>
                                        </p:tgtEl>
                                        <p:attrNameLst>
                                          <p:attrName>ppt_h</p:attrName>
                                        </p:attrNameLst>
                                      </p:cBhvr>
                                      <p:tavLst>
                                        <p:tav tm="0">
                                          <p:val>
                                            <p:fltVal val="0"/>
                                          </p:val>
                                        </p:tav>
                                        <p:tav tm="100000">
                                          <p:val>
                                            <p:strVal val="#ppt_h"/>
                                          </p:val>
                                        </p:tav>
                                      </p:tavLst>
                                    </p:anim>
                                    <p:anim calcmode="lin" valueType="num">
                                      <p:cBhvr>
                                        <p:cTn id="21" dur="1000" fill="hold"/>
                                        <p:tgtEl>
                                          <p:spTgt spid="5"/>
                                        </p:tgtEl>
                                        <p:attrNameLst>
                                          <p:attrName>style.rotation</p:attrName>
                                        </p:attrNameLst>
                                      </p:cBhvr>
                                      <p:tavLst>
                                        <p:tav tm="0">
                                          <p:val>
                                            <p:fltVal val="90"/>
                                          </p:val>
                                        </p:tav>
                                        <p:tav tm="100000">
                                          <p:val>
                                            <p:fltVal val="0"/>
                                          </p:val>
                                        </p:tav>
                                      </p:tavLst>
                                    </p:anim>
                                    <p:animEffect transition="in" filter="fade">
                                      <p:cBhvr>
                                        <p:cTn id="22"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FFF200"/>
            </a:gs>
            <a:gs pos="45000">
              <a:srgbClr val="FF7A00"/>
            </a:gs>
            <a:gs pos="70000">
              <a:srgbClr val="FF0300"/>
            </a:gs>
            <a:gs pos="100000">
              <a:srgbClr val="4D0808"/>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601216" y="548680"/>
            <a:ext cx="3538736" cy="5366286"/>
          </a:xfrm>
          <a:blipFill>
            <a:blip r:embed="rId2"/>
            <a:tile tx="0" ty="0" sx="100000" sy="100000" flip="none" algn="tl"/>
          </a:blipFill>
        </p:spPr>
        <p:txBody>
          <a:bodyPr>
            <a:normAutofit fontScale="92500" lnSpcReduction="10000"/>
          </a:bodyPr>
          <a:lstStyle/>
          <a:p>
            <a:pPr marL="0" indent="0" algn="ctr">
              <a:buNone/>
            </a:pPr>
            <a:endParaRPr lang="es-CO" sz="4400" dirty="0" smtClean="0"/>
          </a:p>
          <a:p>
            <a:pPr marL="0" indent="0" algn="ctr">
              <a:buNone/>
            </a:pPr>
            <a:r>
              <a:rPr lang="es-CO" sz="4400" dirty="0" smtClean="0"/>
              <a:t>Cuando</a:t>
            </a:r>
            <a:r>
              <a:rPr lang="es-CO" sz="4400" dirty="0"/>
              <a:t>, tú dices: ¡No puedo seguir!</a:t>
            </a:r>
            <a:br>
              <a:rPr lang="es-CO" sz="4400" dirty="0"/>
            </a:br>
            <a:r>
              <a:rPr lang="es-CO" sz="4400" dirty="0"/>
              <a:t>Dios te dice</a:t>
            </a:r>
            <a:r>
              <a:rPr lang="es-CO" sz="4400" dirty="0" smtClean="0"/>
              <a:t>:</a:t>
            </a:r>
          </a:p>
          <a:p>
            <a:pPr marL="0" indent="0" algn="ctr">
              <a:buNone/>
            </a:pPr>
            <a:r>
              <a:rPr lang="es-CO" sz="4400" dirty="0"/>
              <a:t> "Entrégame tu caminar" </a:t>
            </a:r>
            <a:endParaRPr lang="es-CO" sz="4400" dirty="0" smtClean="0"/>
          </a:p>
          <a:p>
            <a:pPr marL="0" indent="0">
              <a:buNone/>
            </a:pPr>
            <a:r>
              <a:rPr lang="es-CO" sz="4400" dirty="0" smtClean="0">
                <a:solidFill>
                  <a:srgbClr val="FF0000"/>
                </a:solidFill>
              </a:rPr>
              <a:t>Salmos </a:t>
            </a:r>
            <a:r>
              <a:rPr lang="es-CO" sz="4400" dirty="0">
                <a:solidFill>
                  <a:srgbClr val="FF0000"/>
                </a:solidFill>
              </a:rPr>
              <a:t>37:5- </a:t>
            </a:r>
            <a:r>
              <a:rPr lang="es-CO" sz="4400" dirty="0" smtClean="0">
                <a:solidFill>
                  <a:srgbClr val="FF0000"/>
                </a:solidFill>
              </a:rPr>
              <a:t>6.</a:t>
            </a:r>
            <a:endParaRPr lang="es-CO" dirty="0">
              <a:solidFill>
                <a:srgbClr val="FF0000"/>
              </a:solidFill>
            </a:endParaRPr>
          </a:p>
        </p:txBody>
      </p:sp>
      <p:pic>
        <p:nvPicPr>
          <p:cNvPr id="307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139952" y="1412776"/>
            <a:ext cx="4896544" cy="36590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34586052"/>
      </p:ext>
    </p:extLst>
  </p:cSld>
  <p:clrMapOvr>
    <a:masterClrMapping/>
  </p:clrMapOvr>
  <mc:AlternateContent xmlns:mc="http://schemas.openxmlformats.org/markup-compatibility/2006" xmlns:p14="http://schemas.microsoft.com/office/powerpoint/2010/main">
    <mc:Choice Requires="p14">
      <p:transition spd="slow" p14:dur="1600">
        <p14:conveyor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animEffect transition="in" filter="wheel(1)">
                                      <p:cBhvr>
                                        <p:cTn id="7" dur="2000"/>
                                        <p:tgtEl>
                                          <p:spTgt spid="30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3024336"/>
          </a:xfrm>
        </p:spPr>
        <p:txBody>
          <a:bodyPr>
            <a:normAutofit fontScale="92500"/>
          </a:bodyPr>
          <a:lstStyle/>
          <a:p>
            <a:pPr marL="0" indent="0" algn="ctr">
              <a:buNone/>
            </a:pPr>
            <a:r>
              <a:rPr lang="es-CO" sz="4000" b="1" i="1" dirty="0" smtClean="0">
                <a:effectLst>
                  <a:outerShdw blurRad="38100" dist="38100" dir="2700000" algn="tl">
                    <a:srgbClr val="000000">
                      <a:alpha val="43137"/>
                    </a:srgbClr>
                  </a:outerShdw>
                </a:effectLst>
              </a:rPr>
              <a:t>La única salida es que le Entregues </a:t>
            </a:r>
            <a:r>
              <a:rPr lang="es-CO" sz="4000" b="1" i="1" dirty="0">
                <a:effectLst>
                  <a:outerShdw blurRad="38100" dist="38100" dir="2700000" algn="tl">
                    <a:srgbClr val="000000">
                      <a:alpha val="43137"/>
                    </a:srgbClr>
                  </a:outerShdw>
                </a:effectLst>
              </a:rPr>
              <a:t>tu camino a Él: </a:t>
            </a:r>
            <a:endParaRPr lang="es-CO" sz="4000" b="1" i="1" dirty="0" smtClean="0">
              <a:effectLst>
                <a:outerShdw blurRad="38100" dist="38100" dir="2700000" algn="tl">
                  <a:srgbClr val="000000">
                    <a:alpha val="43137"/>
                  </a:srgbClr>
                </a:outerShdw>
              </a:effectLst>
            </a:endParaRPr>
          </a:p>
          <a:p>
            <a:pPr marL="0" indent="0" algn="ctr">
              <a:buNone/>
            </a:pPr>
            <a:r>
              <a:rPr lang="es-CO" dirty="0" smtClean="0"/>
              <a:t>"</a:t>
            </a:r>
            <a:r>
              <a:rPr lang="es-CO" i="1" dirty="0">
                <a:solidFill>
                  <a:srgbClr val="FF0000"/>
                </a:solidFill>
              </a:rPr>
              <a:t>Confía en Jehová con todo tu corazón y no te apoyes en tu propia prudencia. Reconócelo en todos tus caminos y él hará derechas tus veredas</a:t>
            </a:r>
            <a:r>
              <a:rPr lang="es-CO" dirty="0" smtClean="0"/>
              <a:t>".</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579712"/>
            <a:ext cx="1905000" cy="2390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2224006" y="3429000"/>
            <a:ext cx="4414919" cy="3785652"/>
          </a:xfrm>
          <a:prstGeom prst="rect">
            <a:avLst/>
          </a:prstGeom>
        </p:spPr>
        <p:txBody>
          <a:bodyPr wrap="square">
            <a:spAutoFit/>
          </a:bodyPr>
          <a:lstStyle/>
          <a:p>
            <a:pPr algn="ctr"/>
            <a:r>
              <a:rPr lang="es-CO" sz="2400" dirty="0"/>
              <a:t>Mientras pensamos que Dios nos abandona o se olvida de nosotros; Él simplemente está trabajando con nosotros y Él nos llevará por el camino </a:t>
            </a:r>
            <a:r>
              <a:rPr lang="es-CO" sz="2400" dirty="0" smtClean="0"/>
              <a:t>recto.</a:t>
            </a:r>
          </a:p>
          <a:p>
            <a:pPr algn="ctr"/>
            <a:r>
              <a:rPr lang="es-CO" sz="2400" dirty="0" smtClean="0"/>
              <a:t> «El </a:t>
            </a:r>
            <a:r>
              <a:rPr lang="es-CO" sz="2400" dirty="0"/>
              <a:t>corazón del hombre se propone un camino, pero Jehová endereza sus </a:t>
            </a:r>
            <a:r>
              <a:rPr lang="es-CO" sz="2400" dirty="0" smtClean="0"/>
              <a:t>pasos» </a:t>
            </a:r>
          </a:p>
          <a:p>
            <a:pPr algn="ctr"/>
            <a:r>
              <a:rPr lang="es-CO" sz="2400" dirty="0" smtClean="0">
                <a:solidFill>
                  <a:srgbClr val="FF0000"/>
                </a:solidFill>
              </a:rPr>
              <a:t>(</a:t>
            </a:r>
            <a:r>
              <a:rPr lang="es-CO" sz="2400" dirty="0">
                <a:solidFill>
                  <a:srgbClr val="FF0000"/>
                </a:solidFill>
              </a:rPr>
              <a:t>Proverbios 16:9).</a:t>
            </a:r>
            <a:br>
              <a:rPr lang="es-CO" sz="2400" dirty="0">
                <a:solidFill>
                  <a:srgbClr val="FF0000"/>
                </a:solidFill>
              </a:rPr>
            </a:br>
            <a:endParaRPr lang="es-CO" sz="2400" dirty="0">
              <a:solidFill>
                <a:srgbClr val="FF0000"/>
              </a:solidFill>
            </a:endParaRP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38925" y="3579712"/>
            <a:ext cx="2505075" cy="21576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18685902"/>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 calcmode="lin" valueType="num">
                                      <p:cBhvr additive="base">
                                        <p:cTn id="7" dur="500" fill="hold"/>
                                        <p:tgtEl>
                                          <p:spTgt spid="1026"/>
                                        </p:tgtEl>
                                        <p:attrNameLst>
                                          <p:attrName>ppt_x</p:attrName>
                                        </p:attrNameLst>
                                      </p:cBhvr>
                                      <p:tavLst>
                                        <p:tav tm="0">
                                          <p:val>
                                            <p:strVal val="#ppt_x"/>
                                          </p:val>
                                        </p:tav>
                                        <p:tav tm="100000">
                                          <p:val>
                                            <p:strVal val="#ppt_x"/>
                                          </p:val>
                                        </p:tav>
                                      </p:tavLst>
                                    </p:anim>
                                    <p:anim calcmode="lin" valueType="num">
                                      <p:cBhvr additive="base">
                                        <p:cTn id="8" dur="500" fill="hold"/>
                                        <p:tgtEl>
                                          <p:spTgt spid="1026"/>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500" fill="hold"/>
                                        <p:tgtEl>
                                          <p:spTgt spid="4"/>
                                        </p:tgtEl>
                                        <p:attrNameLst>
                                          <p:attrName>ppt_x</p:attrName>
                                        </p:attrNameLst>
                                      </p:cBhvr>
                                      <p:tavLst>
                                        <p:tav tm="0">
                                          <p:val>
                                            <p:strVal val="#ppt_x"/>
                                          </p:val>
                                        </p:tav>
                                        <p:tav tm="100000">
                                          <p:val>
                                            <p:strVal val="#ppt_x"/>
                                          </p:val>
                                        </p:tav>
                                      </p:tavLst>
                                    </p:anim>
                                    <p:anim calcmode="lin" valueType="num">
                                      <p:cBhvr additive="base">
                                        <p:cTn id="12" dur="500" fill="hold"/>
                                        <p:tgtEl>
                                          <p:spTgt spid="4"/>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1027"/>
                                        </p:tgtEl>
                                        <p:attrNameLst>
                                          <p:attrName>style.visibility</p:attrName>
                                        </p:attrNameLst>
                                      </p:cBhvr>
                                      <p:to>
                                        <p:strVal val="visible"/>
                                      </p:to>
                                    </p:set>
                                    <p:anim calcmode="lin" valueType="num">
                                      <p:cBhvr additive="base">
                                        <p:cTn id="15" dur="500" fill="hold"/>
                                        <p:tgtEl>
                                          <p:spTgt spid="1027"/>
                                        </p:tgtEl>
                                        <p:attrNameLst>
                                          <p:attrName>ppt_x</p:attrName>
                                        </p:attrNameLst>
                                      </p:cBhvr>
                                      <p:tavLst>
                                        <p:tav tm="0">
                                          <p:val>
                                            <p:strVal val="#ppt_x"/>
                                          </p:val>
                                        </p:tav>
                                        <p:tav tm="100000">
                                          <p:val>
                                            <p:strVal val="#ppt_x"/>
                                          </p:val>
                                        </p:tav>
                                      </p:tavLst>
                                    </p:anim>
                                    <p:anim calcmode="lin" valueType="num">
                                      <p:cBhvr additive="base">
                                        <p:cTn id="16" dur="500" fill="hold"/>
                                        <p:tgtEl>
                                          <p:spTgt spid="10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20000">
              <a:srgbClr val="000040"/>
            </a:gs>
            <a:gs pos="50000">
              <a:srgbClr val="400040"/>
            </a:gs>
            <a:gs pos="75000">
              <a:srgbClr val="8F0040"/>
            </a:gs>
            <a:gs pos="89999">
              <a:srgbClr val="F27300"/>
            </a:gs>
            <a:gs pos="100000">
              <a:srgbClr val="FFBF00"/>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1763688" y="332656"/>
            <a:ext cx="5544616" cy="6264696"/>
          </a:xfrm>
        </p:spPr>
        <p:txBody>
          <a:bodyPr>
            <a:normAutofit/>
          </a:bodyPr>
          <a:lstStyle/>
          <a:p>
            <a:pPr marL="0" indent="0" algn="ctr">
              <a:buNone/>
            </a:pPr>
            <a:r>
              <a:rPr lang="es-CO" sz="3600" b="1" dirty="0" smtClean="0">
                <a:solidFill>
                  <a:srgbClr val="FFFF00"/>
                </a:solidFill>
              </a:rPr>
              <a:t>Recordemos </a:t>
            </a:r>
            <a:r>
              <a:rPr lang="es-CO" sz="3600" b="1" dirty="0">
                <a:solidFill>
                  <a:srgbClr val="FFFF00"/>
                </a:solidFill>
              </a:rPr>
              <a:t>que Dios no nos dará una prueba mayor a lo que podamos soportar. Esto es muy cierto y su palabra es fiel . Aunque no seamos fieles, Él seguirá siendo fiel </a:t>
            </a:r>
            <a:r>
              <a:rPr lang="es-CO" sz="3600" b="1" dirty="0" smtClean="0">
                <a:solidFill>
                  <a:srgbClr val="FFFF00"/>
                </a:solidFill>
              </a:rPr>
              <a:t>,</a:t>
            </a:r>
          </a:p>
          <a:p>
            <a:pPr marL="0" indent="0" algn="ctr">
              <a:buNone/>
            </a:pPr>
            <a:r>
              <a:rPr lang="es-CO" sz="3600" b="1" dirty="0" smtClean="0">
                <a:solidFill>
                  <a:srgbClr val="FFFF00"/>
                </a:solidFill>
              </a:rPr>
              <a:t>"</a:t>
            </a:r>
            <a:r>
              <a:rPr lang="es-CO" sz="3600" b="1" dirty="0">
                <a:solidFill>
                  <a:srgbClr val="FFFF00"/>
                </a:solidFill>
              </a:rPr>
              <a:t>si somos infieles, él permanece fiel, porque no puede negarse a sí mismo" </a:t>
            </a:r>
            <a:br>
              <a:rPr lang="es-CO" sz="3600" b="1" dirty="0">
                <a:solidFill>
                  <a:srgbClr val="FFFF00"/>
                </a:solidFill>
              </a:rPr>
            </a:br>
            <a:r>
              <a:rPr lang="es-CO" sz="3600" b="1" dirty="0">
                <a:solidFill>
                  <a:srgbClr val="FFFF00"/>
                </a:solidFill>
              </a:rPr>
              <a:t>(2 de Timoteo 2:13).</a:t>
            </a:r>
            <a:r>
              <a:rPr lang="es-CO" b="1" dirty="0">
                <a:solidFill>
                  <a:srgbClr val="FFFF00"/>
                </a:solidFill>
              </a:rPr>
              <a:t> </a:t>
            </a:r>
          </a:p>
        </p:txBody>
      </p:sp>
    </p:spTree>
    <p:extLst>
      <p:ext uri="{BB962C8B-B14F-4D97-AF65-F5344CB8AC3E}">
        <p14:creationId xmlns:p14="http://schemas.microsoft.com/office/powerpoint/2010/main" val="2826768568"/>
      </p:ext>
    </p:extLst>
  </p:cSld>
  <p:clrMapOvr>
    <a:masterClrMapping/>
  </p:clrMapOvr>
  <mc:AlternateContent xmlns:mc="http://schemas.openxmlformats.org/markup-compatibility/2006">
    <mc:Choice xmlns:p14="http://schemas.microsoft.com/office/powerpoint/2010/main" Requires="p14">
      <p:transition spd="slow" p14:dur="2000">
        <p14:ferris dir="l"/>
      </p:transition>
    </mc:Choice>
    <mc:Fallback>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529208" y="260648"/>
            <a:ext cx="8229600" cy="2088232"/>
          </a:xfrm>
        </p:spPr>
        <p:txBody>
          <a:bodyPr>
            <a:normAutofit/>
          </a:bodyPr>
          <a:lstStyle/>
          <a:p>
            <a:pPr marL="0" indent="0" algn="ctr">
              <a:buNone/>
            </a:pPr>
            <a:r>
              <a:rPr lang="es-CO" dirty="0"/>
              <a:t>Dios es nuestro lugar seguro y nuestra fortaleza. Él está siempre listo para ayudarnos cuando estamos en diversas pruebas y situaciones difíciles. </a:t>
            </a:r>
          </a:p>
        </p:txBody>
      </p:sp>
      <p:sp>
        <p:nvSpPr>
          <p:cNvPr id="4" name="3 Rectángulo"/>
          <p:cNvSpPr/>
          <p:nvPr/>
        </p:nvSpPr>
        <p:spPr>
          <a:xfrm>
            <a:off x="2771800" y="2708920"/>
            <a:ext cx="3384376" cy="3477875"/>
          </a:xfrm>
          <a:prstGeom prst="rect">
            <a:avLst/>
          </a:prstGeom>
        </p:spPr>
        <p:txBody>
          <a:bodyPr wrap="square">
            <a:spAutoFit/>
          </a:bodyPr>
          <a:lstStyle/>
          <a:p>
            <a:pPr algn="ctr"/>
            <a:r>
              <a:rPr lang="es-CO" dirty="0"/>
              <a:t>"</a:t>
            </a:r>
            <a:r>
              <a:rPr lang="es-CO" sz="2000" dirty="0"/>
              <a:t>Dios es nuestro amparo y fortaleza, nuestro pronto auxilio en las tribulaciones. Por tanto, no temeremos, aunque la tierra sea removida y se traspasen los montes al corazón del mar; aunque bramen y se turben sus aguas, y tiemblen los montes a causa de su braveza" </a:t>
            </a:r>
          </a:p>
          <a:p>
            <a:pPr algn="ctr"/>
            <a:r>
              <a:rPr lang="es-CO" sz="2000" dirty="0" smtClean="0">
                <a:solidFill>
                  <a:srgbClr val="FF0000"/>
                </a:solidFill>
              </a:rPr>
              <a:t>(Salmo 46:1-3).</a:t>
            </a:r>
            <a:endParaRPr lang="es-CO" dirty="0">
              <a:solidFill>
                <a:srgbClr val="FF0000"/>
              </a:solidFill>
            </a:endParaRP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9741"/>
            <a:ext cx="2538661" cy="3238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7" y="2708920"/>
            <a:ext cx="2699793" cy="31393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69413056"/>
      </p:ext>
    </p:extLst>
  </p:cSld>
  <p:clrMapOvr>
    <a:masterClrMapping/>
  </p:clrMapOvr>
  <mc:AlternateContent xmlns:mc="http://schemas.openxmlformats.org/markup-compatibility/2006">
    <mc:Choice xmlns:p14="http://schemas.microsoft.com/office/powerpoint/2010/main" Requires="p14">
      <p:transition spd="slow" p14:dur="1500">
        <p:split orient="vert"/>
      </p:transition>
    </mc:Choice>
    <mc:Fallback>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par>
                                <p:cTn id="21" presetID="26" presetClass="entr" presetSubtype="0" fill="hold" nodeType="withEffect">
                                  <p:stCondLst>
                                    <p:cond delay="0"/>
                                  </p:stCondLst>
                                  <p:childTnLst>
                                    <p:set>
                                      <p:cBhvr>
                                        <p:cTn id="22" dur="1" fill="hold">
                                          <p:stCondLst>
                                            <p:cond delay="0"/>
                                          </p:stCondLst>
                                        </p:cTn>
                                        <p:tgtEl>
                                          <p:spTgt spid="2050"/>
                                        </p:tgtEl>
                                        <p:attrNameLst>
                                          <p:attrName>style.visibility</p:attrName>
                                        </p:attrNameLst>
                                      </p:cBhvr>
                                      <p:to>
                                        <p:strVal val="visible"/>
                                      </p:to>
                                    </p:set>
                                    <p:animEffect transition="in" filter="wipe(down)">
                                      <p:cBhvr>
                                        <p:cTn id="23" dur="580">
                                          <p:stCondLst>
                                            <p:cond delay="0"/>
                                          </p:stCondLst>
                                        </p:cTn>
                                        <p:tgtEl>
                                          <p:spTgt spid="2050"/>
                                        </p:tgtEl>
                                      </p:cBhvr>
                                    </p:animEffect>
                                    <p:anim calcmode="lin" valueType="num">
                                      <p:cBhvr>
                                        <p:cTn id="24" dur="1822" tmFilter="0,0; 0.14,0.36; 0.43,0.73; 0.71,0.91; 1.0,1.0">
                                          <p:stCondLst>
                                            <p:cond delay="0"/>
                                          </p:stCondLst>
                                        </p:cTn>
                                        <p:tgtEl>
                                          <p:spTgt spid="2050"/>
                                        </p:tgtEl>
                                        <p:attrNameLst>
                                          <p:attrName>ppt_x</p:attrName>
                                        </p:attrNameLst>
                                      </p:cBhvr>
                                      <p:tavLst>
                                        <p:tav tm="0">
                                          <p:val>
                                            <p:strVal val="#ppt_x-0.25"/>
                                          </p:val>
                                        </p:tav>
                                        <p:tav tm="100000">
                                          <p:val>
                                            <p:strVal val="#ppt_x"/>
                                          </p:val>
                                        </p:tav>
                                      </p:tavLst>
                                    </p:anim>
                                    <p:anim calcmode="lin" valueType="num">
                                      <p:cBhvr>
                                        <p:cTn id="25" dur="664" tmFilter="0.0,0.0; 0.25,0.07; 0.50,0.2; 0.75,0.467; 1.0,1.0">
                                          <p:stCondLst>
                                            <p:cond delay="0"/>
                                          </p:stCondLst>
                                        </p:cTn>
                                        <p:tgtEl>
                                          <p:spTgt spid="2050"/>
                                        </p:tgtEl>
                                        <p:attrNameLst>
                                          <p:attrName>ppt_y</p:attrName>
                                        </p:attrNameLst>
                                      </p:cBhvr>
                                      <p:tavLst>
                                        <p:tav tm="0" fmla="#ppt_y-sin(pi*$)/3">
                                          <p:val>
                                            <p:fltVal val="0.5"/>
                                          </p:val>
                                        </p:tav>
                                        <p:tav tm="100000">
                                          <p:val>
                                            <p:fltVal val="1"/>
                                          </p:val>
                                        </p:tav>
                                      </p:tavLst>
                                    </p:anim>
                                    <p:anim calcmode="lin" valueType="num">
                                      <p:cBhvr>
                                        <p:cTn id="26" dur="664" tmFilter="0, 0; 0.125,0.2665; 0.25,0.4; 0.375,0.465; 0.5,0.5;  0.625,0.535; 0.75,0.6; 0.875,0.7335; 1,1">
                                          <p:stCondLst>
                                            <p:cond delay="664"/>
                                          </p:stCondLst>
                                        </p:cTn>
                                        <p:tgtEl>
                                          <p:spTgt spid="2050"/>
                                        </p:tgtEl>
                                        <p:attrNameLst>
                                          <p:attrName>ppt_y</p:attrName>
                                        </p:attrNameLst>
                                      </p:cBhvr>
                                      <p:tavLst>
                                        <p:tav tm="0" fmla="#ppt_y-sin(pi*$)/9">
                                          <p:val>
                                            <p:fltVal val="0"/>
                                          </p:val>
                                        </p:tav>
                                        <p:tav tm="100000">
                                          <p:val>
                                            <p:fltVal val="1"/>
                                          </p:val>
                                        </p:tav>
                                      </p:tavLst>
                                    </p:anim>
                                    <p:anim calcmode="lin" valueType="num">
                                      <p:cBhvr>
                                        <p:cTn id="27" dur="332" tmFilter="0, 0; 0.125,0.2665; 0.25,0.4; 0.375,0.465; 0.5,0.5;  0.625,0.535; 0.75,0.6; 0.875,0.7335; 1,1">
                                          <p:stCondLst>
                                            <p:cond delay="1324"/>
                                          </p:stCondLst>
                                        </p:cTn>
                                        <p:tgtEl>
                                          <p:spTgt spid="2050"/>
                                        </p:tgtEl>
                                        <p:attrNameLst>
                                          <p:attrName>ppt_y</p:attrName>
                                        </p:attrNameLst>
                                      </p:cBhvr>
                                      <p:tavLst>
                                        <p:tav tm="0" fmla="#ppt_y-sin(pi*$)/27">
                                          <p:val>
                                            <p:fltVal val="0"/>
                                          </p:val>
                                        </p:tav>
                                        <p:tav tm="100000">
                                          <p:val>
                                            <p:fltVal val="1"/>
                                          </p:val>
                                        </p:tav>
                                      </p:tavLst>
                                    </p:anim>
                                    <p:anim calcmode="lin" valueType="num">
                                      <p:cBhvr>
                                        <p:cTn id="28" dur="164" tmFilter="0, 0; 0.125,0.2665; 0.25,0.4; 0.375,0.465; 0.5,0.5;  0.625,0.535; 0.75,0.6; 0.875,0.7335; 1,1">
                                          <p:stCondLst>
                                            <p:cond delay="1656"/>
                                          </p:stCondLst>
                                        </p:cTn>
                                        <p:tgtEl>
                                          <p:spTgt spid="2050"/>
                                        </p:tgtEl>
                                        <p:attrNameLst>
                                          <p:attrName>ppt_y</p:attrName>
                                        </p:attrNameLst>
                                      </p:cBhvr>
                                      <p:tavLst>
                                        <p:tav tm="0" fmla="#ppt_y-sin(pi*$)/81">
                                          <p:val>
                                            <p:fltVal val="0"/>
                                          </p:val>
                                        </p:tav>
                                        <p:tav tm="100000">
                                          <p:val>
                                            <p:fltVal val="1"/>
                                          </p:val>
                                        </p:tav>
                                      </p:tavLst>
                                    </p:anim>
                                    <p:animScale>
                                      <p:cBhvr>
                                        <p:cTn id="29" dur="26">
                                          <p:stCondLst>
                                            <p:cond delay="650"/>
                                          </p:stCondLst>
                                        </p:cTn>
                                        <p:tgtEl>
                                          <p:spTgt spid="2050"/>
                                        </p:tgtEl>
                                      </p:cBhvr>
                                      <p:to x="100000" y="60000"/>
                                    </p:animScale>
                                    <p:animScale>
                                      <p:cBhvr>
                                        <p:cTn id="30" dur="166" decel="50000">
                                          <p:stCondLst>
                                            <p:cond delay="676"/>
                                          </p:stCondLst>
                                        </p:cTn>
                                        <p:tgtEl>
                                          <p:spTgt spid="2050"/>
                                        </p:tgtEl>
                                      </p:cBhvr>
                                      <p:to x="100000" y="100000"/>
                                    </p:animScale>
                                    <p:animScale>
                                      <p:cBhvr>
                                        <p:cTn id="31" dur="26">
                                          <p:stCondLst>
                                            <p:cond delay="1312"/>
                                          </p:stCondLst>
                                        </p:cTn>
                                        <p:tgtEl>
                                          <p:spTgt spid="2050"/>
                                        </p:tgtEl>
                                      </p:cBhvr>
                                      <p:to x="100000" y="80000"/>
                                    </p:animScale>
                                    <p:animScale>
                                      <p:cBhvr>
                                        <p:cTn id="32" dur="166" decel="50000">
                                          <p:stCondLst>
                                            <p:cond delay="1338"/>
                                          </p:stCondLst>
                                        </p:cTn>
                                        <p:tgtEl>
                                          <p:spTgt spid="2050"/>
                                        </p:tgtEl>
                                      </p:cBhvr>
                                      <p:to x="100000" y="100000"/>
                                    </p:animScale>
                                    <p:animScale>
                                      <p:cBhvr>
                                        <p:cTn id="33" dur="26">
                                          <p:stCondLst>
                                            <p:cond delay="1642"/>
                                          </p:stCondLst>
                                        </p:cTn>
                                        <p:tgtEl>
                                          <p:spTgt spid="2050"/>
                                        </p:tgtEl>
                                      </p:cBhvr>
                                      <p:to x="100000" y="90000"/>
                                    </p:animScale>
                                    <p:animScale>
                                      <p:cBhvr>
                                        <p:cTn id="34" dur="166" decel="50000">
                                          <p:stCondLst>
                                            <p:cond delay="1668"/>
                                          </p:stCondLst>
                                        </p:cTn>
                                        <p:tgtEl>
                                          <p:spTgt spid="2050"/>
                                        </p:tgtEl>
                                      </p:cBhvr>
                                      <p:to x="100000" y="100000"/>
                                    </p:animScale>
                                    <p:animScale>
                                      <p:cBhvr>
                                        <p:cTn id="35" dur="26">
                                          <p:stCondLst>
                                            <p:cond delay="1808"/>
                                          </p:stCondLst>
                                        </p:cTn>
                                        <p:tgtEl>
                                          <p:spTgt spid="2050"/>
                                        </p:tgtEl>
                                      </p:cBhvr>
                                      <p:to x="100000" y="95000"/>
                                    </p:animScale>
                                    <p:animScale>
                                      <p:cBhvr>
                                        <p:cTn id="36" dur="166" decel="50000">
                                          <p:stCondLst>
                                            <p:cond delay="1834"/>
                                          </p:stCondLst>
                                        </p:cTn>
                                        <p:tgtEl>
                                          <p:spTgt spid="2050"/>
                                        </p:tgtEl>
                                      </p:cBhvr>
                                      <p:to x="100000" y="100000"/>
                                    </p:animScale>
                                  </p:childTnLst>
                                </p:cTn>
                              </p:par>
                              <p:par>
                                <p:cTn id="37" presetID="26" presetClass="entr" presetSubtype="0" fill="hold" nodeType="withEffect">
                                  <p:stCondLst>
                                    <p:cond delay="0"/>
                                  </p:stCondLst>
                                  <p:childTnLst>
                                    <p:set>
                                      <p:cBhvr>
                                        <p:cTn id="38" dur="1" fill="hold">
                                          <p:stCondLst>
                                            <p:cond delay="0"/>
                                          </p:stCondLst>
                                        </p:cTn>
                                        <p:tgtEl>
                                          <p:spTgt spid="2052"/>
                                        </p:tgtEl>
                                        <p:attrNameLst>
                                          <p:attrName>style.visibility</p:attrName>
                                        </p:attrNameLst>
                                      </p:cBhvr>
                                      <p:to>
                                        <p:strVal val="visible"/>
                                      </p:to>
                                    </p:set>
                                    <p:animEffect transition="in" filter="wipe(down)">
                                      <p:cBhvr>
                                        <p:cTn id="39" dur="580">
                                          <p:stCondLst>
                                            <p:cond delay="0"/>
                                          </p:stCondLst>
                                        </p:cTn>
                                        <p:tgtEl>
                                          <p:spTgt spid="2052"/>
                                        </p:tgtEl>
                                      </p:cBhvr>
                                    </p:animEffect>
                                    <p:anim calcmode="lin" valueType="num">
                                      <p:cBhvr>
                                        <p:cTn id="40" dur="1822" tmFilter="0,0; 0.14,0.36; 0.43,0.73; 0.71,0.91; 1.0,1.0">
                                          <p:stCondLst>
                                            <p:cond delay="0"/>
                                          </p:stCondLst>
                                        </p:cTn>
                                        <p:tgtEl>
                                          <p:spTgt spid="2052"/>
                                        </p:tgtEl>
                                        <p:attrNameLst>
                                          <p:attrName>ppt_x</p:attrName>
                                        </p:attrNameLst>
                                      </p:cBhvr>
                                      <p:tavLst>
                                        <p:tav tm="0">
                                          <p:val>
                                            <p:strVal val="#ppt_x-0.25"/>
                                          </p:val>
                                        </p:tav>
                                        <p:tav tm="100000">
                                          <p:val>
                                            <p:strVal val="#ppt_x"/>
                                          </p:val>
                                        </p:tav>
                                      </p:tavLst>
                                    </p:anim>
                                    <p:anim calcmode="lin" valueType="num">
                                      <p:cBhvr>
                                        <p:cTn id="41" dur="664" tmFilter="0.0,0.0; 0.25,0.07; 0.50,0.2; 0.75,0.467; 1.0,1.0">
                                          <p:stCondLst>
                                            <p:cond delay="0"/>
                                          </p:stCondLst>
                                        </p:cTn>
                                        <p:tgtEl>
                                          <p:spTgt spid="2052"/>
                                        </p:tgtEl>
                                        <p:attrNameLst>
                                          <p:attrName>ppt_y</p:attrName>
                                        </p:attrNameLst>
                                      </p:cBhvr>
                                      <p:tavLst>
                                        <p:tav tm="0" fmla="#ppt_y-sin(pi*$)/3">
                                          <p:val>
                                            <p:fltVal val="0.5"/>
                                          </p:val>
                                        </p:tav>
                                        <p:tav tm="100000">
                                          <p:val>
                                            <p:fltVal val="1"/>
                                          </p:val>
                                        </p:tav>
                                      </p:tavLst>
                                    </p:anim>
                                    <p:anim calcmode="lin" valueType="num">
                                      <p:cBhvr>
                                        <p:cTn id="42" dur="664" tmFilter="0, 0; 0.125,0.2665; 0.25,0.4; 0.375,0.465; 0.5,0.5;  0.625,0.535; 0.75,0.6; 0.875,0.7335; 1,1">
                                          <p:stCondLst>
                                            <p:cond delay="664"/>
                                          </p:stCondLst>
                                        </p:cTn>
                                        <p:tgtEl>
                                          <p:spTgt spid="2052"/>
                                        </p:tgtEl>
                                        <p:attrNameLst>
                                          <p:attrName>ppt_y</p:attrName>
                                        </p:attrNameLst>
                                      </p:cBhvr>
                                      <p:tavLst>
                                        <p:tav tm="0" fmla="#ppt_y-sin(pi*$)/9">
                                          <p:val>
                                            <p:fltVal val="0"/>
                                          </p:val>
                                        </p:tav>
                                        <p:tav tm="100000">
                                          <p:val>
                                            <p:fltVal val="1"/>
                                          </p:val>
                                        </p:tav>
                                      </p:tavLst>
                                    </p:anim>
                                    <p:anim calcmode="lin" valueType="num">
                                      <p:cBhvr>
                                        <p:cTn id="43" dur="332" tmFilter="0, 0; 0.125,0.2665; 0.25,0.4; 0.375,0.465; 0.5,0.5;  0.625,0.535; 0.75,0.6; 0.875,0.7335; 1,1">
                                          <p:stCondLst>
                                            <p:cond delay="1324"/>
                                          </p:stCondLst>
                                        </p:cTn>
                                        <p:tgtEl>
                                          <p:spTgt spid="2052"/>
                                        </p:tgtEl>
                                        <p:attrNameLst>
                                          <p:attrName>ppt_y</p:attrName>
                                        </p:attrNameLst>
                                      </p:cBhvr>
                                      <p:tavLst>
                                        <p:tav tm="0" fmla="#ppt_y-sin(pi*$)/27">
                                          <p:val>
                                            <p:fltVal val="0"/>
                                          </p:val>
                                        </p:tav>
                                        <p:tav tm="100000">
                                          <p:val>
                                            <p:fltVal val="1"/>
                                          </p:val>
                                        </p:tav>
                                      </p:tavLst>
                                    </p:anim>
                                    <p:anim calcmode="lin" valueType="num">
                                      <p:cBhvr>
                                        <p:cTn id="44" dur="164" tmFilter="0, 0; 0.125,0.2665; 0.25,0.4; 0.375,0.465; 0.5,0.5;  0.625,0.535; 0.75,0.6; 0.875,0.7335; 1,1">
                                          <p:stCondLst>
                                            <p:cond delay="1656"/>
                                          </p:stCondLst>
                                        </p:cTn>
                                        <p:tgtEl>
                                          <p:spTgt spid="2052"/>
                                        </p:tgtEl>
                                        <p:attrNameLst>
                                          <p:attrName>ppt_y</p:attrName>
                                        </p:attrNameLst>
                                      </p:cBhvr>
                                      <p:tavLst>
                                        <p:tav tm="0" fmla="#ppt_y-sin(pi*$)/81">
                                          <p:val>
                                            <p:fltVal val="0"/>
                                          </p:val>
                                        </p:tav>
                                        <p:tav tm="100000">
                                          <p:val>
                                            <p:fltVal val="1"/>
                                          </p:val>
                                        </p:tav>
                                      </p:tavLst>
                                    </p:anim>
                                    <p:animScale>
                                      <p:cBhvr>
                                        <p:cTn id="45" dur="26">
                                          <p:stCondLst>
                                            <p:cond delay="650"/>
                                          </p:stCondLst>
                                        </p:cTn>
                                        <p:tgtEl>
                                          <p:spTgt spid="2052"/>
                                        </p:tgtEl>
                                      </p:cBhvr>
                                      <p:to x="100000" y="60000"/>
                                    </p:animScale>
                                    <p:animScale>
                                      <p:cBhvr>
                                        <p:cTn id="46" dur="166" decel="50000">
                                          <p:stCondLst>
                                            <p:cond delay="676"/>
                                          </p:stCondLst>
                                        </p:cTn>
                                        <p:tgtEl>
                                          <p:spTgt spid="2052"/>
                                        </p:tgtEl>
                                      </p:cBhvr>
                                      <p:to x="100000" y="100000"/>
                                    </p:animScale>
                                    <p:animScale>
                                      <p:cBhvr>
                                        <p:cTn id="47" dur="26">
                                          <p:stCondLst>
                                            <p:cond delay="1312"/>
                                          </p:stCondLst>
                                        </p:cTn>
                                        <p:tgtEl>
                                          <p:spTgt spid="2052"/>
                                        </p:tgtEl>
                                      </p:cBhvr>
                                      <p:to x="100000" y="80000"/>
                                    </p:animScale>
                                    <p:animScale>
                                      <p:cBhvr>
                                        <p:cTn id="48" dur="166" decel="50000">
                                          <p:stCondLst>
                                            <p:cond delay="1338"/>
                                          </p:stCondLst>
                                        </p:cTn>
                                        <p:tgtEl>
                                          <p:spTgt spid="2052"/>
                                        </p:tgtEl>
                                      </p:cBhvr>
                                      <p:to x="100000" y="100000"/>
                                    </p:animScale>
                                    <p:animScale>
                                      <p:cBhvr>
                                        <p:cTn id="49" dur="26">
                                          <p:stCondLst>
                                            <p:cond delay="1642"/>
                                          </p:stCondLst>
                                        </p:cTn>
                                        <p:tgtEl>
                                          <p:spTgt spid="2052"/>
                                        </p:tgtEl>
                                      </p:cBhvr>
                                      <p:to x="100000" y="90000"/>
                                    </p:animScale>
                                    <p:animScale>
                                      <p:cBhvr>
                                        <p:cTn id="50" dur="166" decel="50000">
                                          <p:stCondLst>
                                            <p:cond delay="1668"/>
                                          </p:stCondLst>
                                        </p:cTn>
                                        <p:tgtEl>
                                          <p:spTgt spid="2052"/>
                                        </p:tgtEl>
                                      </p:cBhvr>
                                      <p:to x="100000" y="100000"/>
                                    </p:animScale>
                                    <p:animScale>
                                      <p:cBhvr>
                                        <p:cTn id="51" dur="26">
                                          <p:stCondLst>
                                            <p:cond delay="1808"/>
                                          </p:stCondLst>
                                        </p:cTn>
                                        <p:tgtEl>
                                          <p:spTgt spid="2052"/>
                                        </p:tgtEl>
                                      </p:cBhvr>
                                      <p:to x="100000" y="95000"/>
                                    </p:animScale>
                                    <p:animScale>
                                      <p:cBhvr>
                                        <p:cTn id="52" dur="166" decel="50000">
                                          <p:stCondLst>
                                            <p:cond delay="1834"/>
                                          </p:stCondLst>
                                        </p:cTn>
                                        <p:tgtEl>
                                          <p:spTgt spid="205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152128"/>
          </a:xfrm>
        </p:spPr>
        <p:txBody>
          <a:bodyPr/>
          <a:lstStyle/>
          <a:p>
            <a:pPr marL="0" indent="0" algn="ctr">
              <a:buNone/>
            </a:pPr>
            <a:r>
              <a:rPr lang="es-CO" dirty="0"/>
              <a:t>Ahora, sea feliz y ponga su confianza en Él </a:t>
            </a:r>
            <a:r>
              <a:rPr lang="es-CO" dirty="0" smtClean="0"/>
              <a:t>Señor como dice el salmista: </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2276872"/>
            <a:ext cx="2862064" cy="22322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3 Rectángulo"/>
          <p:cNvSpPr/>
          <p:nvPr/>
        </p:nvSpPr>
        <p:spPr>
          <a:xfrm>
            <a:off x="3393648" y="2436402"/>
            <a:ext cx="5282807" cy="1569660"/>
          </a:xfrm>
          <a:prstGeom prst="rect">
            <a:avLst/>
          </a:prstGeom>
        </p:spPr>
        <p:txBody>
          <a:bodyPr wrap="square">
            <a:spAutoFit/>
          </a:bodyPr>
          <a:lstStyle/>
          <a:p>
            <a:r>
              <a:rPr lang="es-CO" sz="2400" dirty="0"/>
              <a:t>¡Bienaventurado el hombre que puso en Jehová su confianza y no mira a los soberbios ni a los que se desvían tras la mentira! </a:t>
            </a:r>
            <a:r>
              <a:rPr lang="es-CO" sz="2400" dirty="0">
                <a:solidFill>
                  <a:srgbClr val="FF0000"/>
                </a:solidFill>
              </a:rPr>
              <a:t>(Salmos 40:4</a:t>
            </a:r>
            <a:r>
              <a:rPr lang="es-CO" sz="2400" dirty="0" smtClean="0">
                <a:solidFill>
                  <a:srgbClr val="FF0000"/>
                </a:solidFill>
              </a:rPr>
              <a:t>). </a:t>
            </a:r>
            <a:endParaRPr lang="es-CO" sz="2400" dirty="0">
              <a:solidFill>
                <a:srgbClr val="FF0000"/>
              </a:solidFill>
            </a:endParaRPr>
          </a:p>
        </p:txBody>
      </p:sp>
      <p:sp>
        <p:nvSpPr>
          <p:cNvPr id="5" name="4 Rectángulo"/>
          <p:cNvSpPr/>
          <p:nvPr/>
        </p:nvSpPr>
        <p:spPr>
          <a:xfrm>
            <a:off x="967791" y="4549676"/>
            <a:ext cx="6912768" cy="2308324"/>
          </a:xfrm>
          <a:prstGeom prst="rect">
            <a:avLst/>
          </a:prstGeom>
        </p:spPr>
        <p:txBody>
          <a:bodyPr wrap="square">
            <a:spAutoFit/>
          </a:bodyPr>
          <a:lstStyle/>
          <a:p>
            <a:pPr algn="ctr"/>
            <a:r>
              <a:rPr lang="es-CO" sz="2400" b="1" dirty="0">
                <a:solidFill>
                  <a:srgbClr val="FF0000"/>
                </a:solidFill>
              </a:rPr>
              <a:t>Mi deseo y oración es que Dios sea tu fortaleza ahora y siempre. Amen.</a:t>
            </a:r>
          </a:p>
          <a:p>
            <a:pPr algn="ctr"/>
            <a:endParaRPr lang="es-CO" sz="2400" dirty="0" smtClean="0"/>
          </a:p>
          <a:p>
            <a:pPr algn="ctr"/>
            <a:r>
              <a:rPr lang="es-CO" sz="2400" b="1" dirty="0" smtClean="0">
                <a:solidFill>
                  <a:srgbClr val="0070C0"/>
                </a:solidFill>
              </a:rPr>
              <a:t>Si </a:t>
            </a:r>
            <a:r>
              <a:rPr lang="es-CO" sz="2400" b="1" dirty="0">
                <a:solidFill>
                  <a:srgbClr val="0070C0"/>
                </a:solidFill>
              </a:rPr>
              <a:t>lo deseas, a continuación encontrarás pensamientos que te </a:t>
            </a:r>
            <a:r>
              <a:rPr lang="es-CO" sz="2400" b="1" dirty="0" smtClean="0">
                <a:solidFill>
                  <a:srgbClr val="0070C0"/>
                </a:solidFill>
              </a:rPr>
              <a:t>ayudarán </a:t>
            </a:r>
            <a:r>
              <a:rPr lang="es-CO" sz="2400" b="1" dirty="0">
                <a:solidFill>
                  <a:srgbClr val="0070C0"/>
                </a:solidFill>
              </a:rPr>
              <a:t>a </a:t>
            </a:r>
            <a:r>
              <a:rPr lang="es-CO" sz="2400" b="1" dirty="0" smtClean="0">
                <a:solidFill>
                  <a:srgbClr val="0070C0"/>
                </a:solidFill>
              </a:rPr>
              <a:t>tener una mente positiva y te ayudarán a triunfar.</a:t>
            </a:r>
            <a:endParaRPr lang="es-CO" sz="2400" b="1" dirty="0">
              <a:solidFill>
                <a:srgbClr val="0070C0"/>
              </a:solidFill>
            </a:endParaRPr>
          </a:p>
        </p:txBody>
      </p:sp>
    </p:spTree>
    <p:extLst>
      <p:ext uri="{BB962C8B-B14F-4D97-AF65-F5344CB8AC3E}">
        <p14:creationId xmlns:p14="http://schemas.microsoft.com/office/powerpoint/2010/main" val="1848926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1000" fill="hold"/>
                                        <p:tgtEl>
                                          <p:spTgt spid="3074"/>
                                        </p:tgtEl>
                                        <p:attrNameLst>
                                          <p:attrName>ppt_w</p:attrName>
                                        </p:attrNameLst>
                                      </p:cBhvr>
                                      <p:tavLst>
                                        <p:tav tm="0">
                                          <p:val>
                                            <p:fltVal val="0"/>
                                          </p:val>
                                        </p:tav>
                                        <p:tav tm="100000">
                                          <p:val>
                                            <p:strVal val="#ppt_w"/>
                                          </p:val>
                                        </p:tav>
                                      </p:tavLst>
                                    </p:anim>
                                    <p:anim calcmode="lin" valueType="num">
                                      <p:cBhvr>
                                        <p:cTn id="8" dur="1000" fill="hold"/>
                                        <p:tgtEl>
                                          <p:spTgt spid="3074"/>
                                        </p:tgtEl>
                                        <p:attrNameLst>
                                          <p:attrName>ppt_h</p:attrName>
                                        </p:attrNameLst>
                                      </p:cBhvr>
                                      <p:tavLst>
                                        <p:tav tm="0">
                                          <p:val>
                                            <p:fltVal val="0"/>
                                          </p:val>
                                        </p:tav>
                                        <p:tav tm="100000">
                                          <p:val>
                                            <p:strVal val="#ppt_h"/>
                                          </p:val>
                                        </p:tav>
                                      </p:tavLst>
                                    </p:anim>
                                    <p:anim calcmode="lin" valueType="num">
                                      <p:cBhvr>
                                        <p:cTn id="9" dur="1000" fill="hold"/>
                                        <p:tgtEl>
                                          <p:spTgt spid="3074"/>
                                        </p:tgtEl>
                                        <p:attrNameLst>
                                          <p:attrName>style.rotation</p:attrName>
                                        </p:attrNameLst>
                                      </p:cBhvr>
                                      <p:tavLst>
                                        <p:tav tm="0">
                                          <p:val>
                                            <p:fltVal val="90"/>
                                          </p:val>
                                        </p:tav>
                                        <p:tav tm="100000">
                                          <p:val>
                                            <p:fltVal val="0"/>
                                          </p:val>
                                        </p:tav>
                                      </p:tavLst>
                                    </p:anim>
                                    <p:animEffect transition="in" filter="fade">
                                      <p:cBhvr>
                                        <p:cTn id="10" dur="1000"/>
                                        <p:tgtEl>
                                          <p:spTgt spid="3074"/>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childTnLst>
                          </p:cTn>
                        </p:par>
                      </p:childTnLst>
                    </p:cTn>
                  </p:par>
                  <p:par>
                    <p:cTn id="17" fill="hold">
                      <p:stCondLst>
                        <p:cond delay="indefinite"/>
                      </p:stCondLst>
                      <p:childTnLst>
                        <p:par>
                          <p:cTn id="18" fill="hold">
                            <p:stCondLst>
                              <p:cond delay="0"/>
                            </p:stCondLst>
                            <p:childTnLst>
                              <p:par>
                                <p:cTn id="19" presetID="26" presetClass="entr" presetSubtype="0"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Effect transition="in" filter="wipe(down)">
                                      <p:cBhvr>
                                        <p:cTn id="21" dur="580">
                                          <p:stCondLst>
                                            <p:cond delay="0"/>
                                          </p:stCondLst>
                                        </p:cTn>
                                        <p:tgtEl>
                                          <p:spTgt spid="5"/>
                                        </p:tgtEl>
                                      </p:cBhvr>
                                    </p:animEffect>
                                    <p:anim calcmode="lin" valueType="num">
                                      <p:cBhvr>
                                        <p:cTn id="22" dur="1822" tmFilter="0,0; 0.14,0.36; 0.43,0.73; 0.71,0.91; 1.0,1.0">
                                          <p:stCondLst>
                                            <p:cond delay="0"/>
                                          </p:stCondLst>
                                        </p:cTn>
                                        <p:tgtEl>
                                          <p:spTgt spid="5"/>
                                        </p:tgtEl>
                                        <p:attrNameLst>
                                          <p:attrName>ppt_x</p:attrName>
                                        </p:attrNameLst>
                                      </p:cBhvr>
                                      <p:tavLst>
                                        <p:tav tm="0">
                                          <p:val>
                                            <p:strVal val="#ppt_x-0.25"/>
                                          </p:val>
                                        </p:tav>
                                        <p:tav tm="100000">
                                          <p:val>
                                            <p:strVal val="#ppt_x"/>
                                          </p:val>
                                        </p:tav>
                                      </p:tavLst>
                                    </p:anim>
                                    <p:anim calcmode="lin" valueType="num">
                                      <p:cBhvr>
                                        <p:cTn id="23" dur="664" tmFilter="0.0,0.0; 0.25,0.07; 0.50,0.2; 0.75,0.467; 1.0,1.0">
                                          <p:stCondLst>
                                            <p:cond delay="0"/>
                                          </p:stCondLst>
                                        </p:cTn>
                                        <p:tgtEl>
                                          <p:spTgt spid="5"/>
                                        </p:tgtEl>
                                        <p:attrNameLst>
                                          <p:attrName>ppt_y</p:attrName>
                                        </p:attrNameLst>
                                      </p:cBhvr>
                                      <p:tavLst>
                                        <p:tav tm="0" fmla="#ppt_y-sin(pi*$)/3">
                                          <p:val>
                                            <p:fltVal val="0.5"/>
                                          </p:val>
                                        </p:tav>
                                        <p:tav tm="100000">
                                          <p:val>
                                            <p:fltVal val="1"/>
                                          </p:val>
                                        </p:tav>
                                      </p:tavLst>
                                    </p:anim>
                                    <p:anim calcmode="lin" valueType="num">
                                      <p:cBhvr>
                                        <p:cTn id="24" dur="664" tmFilter="0, 0; 0.125,0.2665; 0.25,0.4; 0.375,0.465; 0.5,0.5;  0.625,0.535; 0.75,0.6; 0.875,0.7335; 1,1">
                                          <p:stCondLst>
                                            <p:cond delay="664"/>
                                          </p:stCondLst>
                                        </p:cTn>
                                        <p:tgtEl>
                                          <p:spTgt spid="5"/>
                                        </p:tgtEl>
                                        <p:attrNameLst>
                                          <p:attrName>ppt_y</p:attrName>
                                        </p:attrNameLst>
                                      </p:cBhvr>
                                      <p:tavLst>
                                        <p:tav tm="0" fmla="#ppt_y-sin(pi*$)/9">
                                          <p:val>
                                            <p:fltVal val="0"/>
                                          </p:val>
                                        </p:tav>
                                        <p:tav tm="100000">
                                          <p:val>
                                            <p:fltVal val="1"/>
                                          </p:val>
                                        </p:tav>
                                      </p:tavLst>
                                    </p:anim>
                                    <p:anim calcmode="lin" valueType="num">
                                      <p:cBhvr>
                                        <p:cTn id="25" dur="332" tmFilter="0, 0; 0.125,0.2665; 0.25,0.4; 0.375,0.465; 0.5,0.5;  0.625,0.535; 0.75,0.6; 0.875,0.7335; 1,1">
                                          <p:stCondLst>
                                            <p:cond delay="1324"/>
                                          </p:stCondLst>
                                        </p:cTn>
                                        <p:tgtEl>
                                          <p:spTgt spid="5"/>
                                        </p:tgtEl>
                                        <p:attrNameLst>
                                          <p:attrName>ppt_y</p:attrName>
                                        </p:attrNameLst>
                                      </p:cBhvr>
                                      <p:tavLst>
                                        <p:tav tm="0" fmla="#ppt_y-sin(pi*$)/27">
                                          <p:val>
                                            <p:fltVal val="0"/>
                                          </p:val>
                                        </p:tav>
                                        <p:tav tm="100000">
                                          <p:val>
                                            <p:fltVal val="1"/>
                                          </p:val>
                                        </p:tav>
                                      </p:tavLst>
                                    </p:anim>
                                    <p:anim calcmode="lin" valueType="num">
                                      <p:cBhvr>
                                        <p:cTn id="26" dur="164" tmFilter="0, 0; 0.125,0.2665; 0.25,0.4; 0.375,0.465; 0.5,0.5;  0.625,0.535; 0.75,0.6; 0.875,0.7335; 1,1">
                                          <p:stCondLst>
                                            <p:cond delay="1656"/>
                                          </p:stCondLst>
                                        </p:cTn>
                                        <p:tgtEl>
                                          <p:spTgt spid="5"/>
                                        </p:tgtEl>
                                        <p:attrNameLst>
                                          <p:attrName>ppt_y</p:attrName>
                                        </p:attrNameLst>
                                      </p:cBhvr>
                                      <p:tavLst>
                                        <p:tav tm="0" fmla="#ppt_y-sin(pi*$)/81">
                                          <p:val>
                                            <p:fltVal val="0"/>
                                          </p:val>
                                        </p:tav>
                                        <p:tav tm="100000">
                                          <p:val>
                                            <p:fltVal val="1"/>
                                          </p:val>
                                        </p:tav>
                                      </p:tavLst>
                                    </p:anim>
                                    <p:animScale>
                                      <p:cBhvr>
                                        <p:cTn id="27" dur="26">
                                          <p:stCondLst>
                                            <p:cond delay="650"/>
                                          </p:stCondLst>
                                        </p:cTn>
                                        <p:tgtEl>
                                          <p:spTgt spid="5"/>
                                        </p:tgtEl>
                                      </p:cBhvr>
                                      <p:to x="100000" y="60000"/>
                                    </p:animScale>
                                    <p:animScale>
                                      <p:cBhvr>
                                        <p:cTn id="28" dur="166" decel="50000">
                                          <p:stCondLst>
                                            <p:cond delay="676"/>
                                          </p:stCondLst>
                                        </p:cTn>
                                        <p:tgtEl>
                                          <p:spTgt spid="5"/>
                                        </p:tgtEl>
                                      </p:cBhvr>
                                      <p:to x="100000" y="100000"/>
                                    </p:animScale>
                                    <p:animScale>
                                      <p:cBhvr>
                                        <p:cTn id="29" dur="26">
                                          <p:stCondLst>
                                            <p:cond delay="1312"/>
                                          </p:stCondLst>
                                        </p:cTn>
                                        <p:tgtEl>
                                          <p:spTgt spid="5"/>
                                        </p:tgtEl>
                                      </p:cBhvr>
                                      <p:to x="100000" y="80000"/>
                                    </p:animScale>
                                    <p:animScale>
                                      <p:cBhvr>
                                        <p:cTn id="30" dur="166" decel="50000">
                                          <p:stCondLst>
                                            <p:cond delay="1338"/>
                                          </p:stCondLst>
                                        </p:cTn>
                                        <p:tgtEl>
                                          <p:spTgt spid="5"/>
                                        </p:tgtEl>
                                      </p:cBhvr>
                                      <p:to x="100000" y="100000"/>
                                    </p:animScale>
                                    <p:animScale>
                                      <p:cBhvr>
                                        <p:cTn id="31" dur="26">
                                          <p:stCondLst>
                                            <p:cond delay="1642"/>
                                          </p:stCondLst>
                                        </p:cTn>
                                        <p:tgtEl>
                                          <p:spTgt spid="5"/>
                                        </p:tgtEl>
                                      </p:cBhvr>
                                      <p:to x="100000" y="90000"/>
                                    </p:animScale>
                                    <p:animScale>
                                      <p:cBhvr>
                                        <p:cTn id="32" dur="166" decel="50000">
                                          <p:stCondLst>
                                            <p:cond delay="1668"/>
                                          </p:stCondLst>
                                        </p:cTn>
                                        <p:tgtEl>
                                          <p:spTgt spid="5"/>
                                        </p:tgtEl>
                                      </p:cBhvr>
                                      <p:to x="100000" y="100000"/>
                                    </p:animScale>
                                    <p:animScale>
                                      <p:cBhvr>
                                        <p:cTn id="33" dur="26">
                                          <p:stCondLst>
                                            <p:cond delay="1808"/>
                                          </p:stCondLst>
                                        </p:cTn>
                                        <p:tgtEl>
                                          <p:spTgt spid="5"/>
                                        </p:tgtEl>
                                      </p:cBhvr>
                                      <p:to x="100000" y="95000"/>
                                    </p:animScale>
                                    <p:animScale>
                                      <p:cBhvr>
                                        <p:cTn id="34" dur="166" decel="50000">
                                          <p:stCondLst>
                                            <p:cond delay="1834"/>
                                          </p:stCondLst>
                                        </p:cTn>
                                        <p:tgtEl>
                                          <p:spTgt spid="5"/>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5E9EFF"/>
            </a:gs>
            <a:gs pos="39999">
              <a:srgbClr val="85C2FF"/>
            </a:gs>
            <a:gs pos="70000">
              <a:srgbClr val="C4D6EB"/>
            </a:gs>
            <a:gs pos="100000">
              <a:srgbClr val="FFEBFA"/>
            </a:gs>
          </a:gsLst>
          <a:lin ang="5400000" scaled="0"/>
        </a:gradFill>
        <a:effectLst/>
      </p:bgPr>
    </p:bg>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548680"/>
            <a:ext cx="4104456"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16016" y="548681"/>
            <a:ext cx="4176464" cy="5976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22284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anim calcmode="lin" valueType="num">
                                      <p:cBhvr>
                                        <p:cTn id="7" dur="1000" fill="hold"/>
                                        <p:tgtEl>
                                          <p:spTgt spid="5122"/>
                                        </p:tgtEl>
                                        <p:attrNameLst>
                                          <p:attrName>ppt_w</p:attrName>
                                        </p:attrNameLst>
                                      </p:cBhvr>
                                      <p:tavLst>
                                        <p:tav tm="0">
                                          <p:val>
                                            <p:fltVal val="0"/>
                                          </p:val>
                                        </p:tav>
                                        <p:tav tm="100000">
                                          <p:val>
                                            <p:strVal val="#ppt_w"/>
                                          </p:val>
                                        </p:tav>
                                      </p:tavLst>
                                    </p:anim>
                                    <p:anim calcmode="lin" valueType="num">
                                      <p:cBhvr>
                                        <p:cTn id="8" dur="1000" fill="hold"/>
                                        <p:tgtEl>
                                          <p:spTgt spid="5122"/>
                                        </p:tgtEl>
                                        <p:attrNameLst>
                                          <p:attrName>ppt_h</p:attrName>
                                        </p:attrNameLst>
                                      </p:cBhvr>
                                      <p:tavLst>
                                        <p:tav tm="0">
                                          <p:val>
                                            <p:fltVal val="0"/>
                                          </p:val>
                                        </p:tav>
                                        <p:tav tm="100000">
                                          <p:val>
                                            <p:strVal val="#ppt_h"/>
                                          </p:val>
                                        </p:tav>
                                      </p:tavLst>
                                    </p:anim>
                                    <p:anim calcmode="lin" valueType="num">
                                      <p:cBhvr>
                                        <p:cTn id="9" dur="1000" fill="hold"/>
                                        <p:tgtEl>
                                          <p:spTgt spid="5122"/>
                                        </p:tgtEl>
                                        <p:attrNameLst>
                                          <p:attrName>style.rotation</p:attrName>
                                        </p:attrNameLst>
                                      </p:cBhvr>
                                      <p:tavLst>
                                        <p:tav tm="0">
                                          <p:val>
                                            <p:fltVal val="90"/>
                                          </p:val>
                                        </p:tav>
                                        <p:tav tm="100000">
                                          <p:val>
                                            <p:fltVal val="0"/>
                                          </p:val>
                                        </p:tav>
                                      </p:tavLst>
                                    </p:anim>
                                    <p:animEffect transition="in" filter="fade">
                                      <p:cBhvr>
                                        <p:cTn id="10" dur="1000"/>
                                        <p:tgtEl>
                                          <p:spTgt spid="5122"/>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5123"/>
                                        </p:tgtEl>
                                        <p:attrNameLst>
                                          <p:attrName>style.visibility</p:attrName>
                                        </p:attrNameLst>
                                      </p:cBhvr>
                                      <p:to>
                                        <p:strVal val="visible"/>
                                      </p:to>
                                    </p:set>
                                    <p:anim calcmode="lin" valueType="num">
                                      <p:cBhvr>
                                        <p:cTn id="15" dur="1000" fill="hold"/>
                                        <p:tgtEl>
                                          <p:spTgt spid="5123"/>
                                        </p:tgtEl>
                                        <p:attrNameLst>
                                          <p:attrName>ppt_w</p:attrName>
                                        </p:attrNameLst>
                                      </p:cBhvr>
                                      <p:tavLst>
                                        <p:tav tm="0">
                                          <p:val>
                                            <p:fltVal val="0"/>
                                          </p:val>
                                        </p:tav>
                                        <p:tav tm="100000">
                                          <p:val>
                                            <p:strVal val="#ppt_w"/>
                                          </p:val>
                                        </p:tav>
                                      </p:tavLst>
                                    </p:anim>
                                    <p:anim calcmode="lin" valueType="num">
                                      <p:cBhvr>
                                        <p:cTn id="16" dur="1000" fill="hold"/>
                                        <p:tgtEl>
                                          <p:spTgt spid="5123"/>
                                        </p:tgtEl>
                                        <p:attrNameLst>
                                          <p:attrName>ppt_h</p:attrName>
                                        </p:attrNameLst>
                                      </p:cBhvr>
                                      <p:tavLst>
                                        <p:tav tm="0">
                                          <p:val>
                                            <p:fltVal val="0"/>
                                          </p:val>
                                        </p:tav>
                                        <p:tav tm="100000">
                                          <p:val>
                                            <p:strVal val="#ppt_h"/>
                                          </p:val>
                                        </p:tav>
                                      </p:tavLst>
                                    </p:anim>
                                    <p:anim calcmode="lin" valueType="num">
                                      <p:cBhvr>
                                        <p:cTn id="17" dur="1000" fill="hold"/>
                                        <p:tgtEl>
                                          <p:spTgt spid="5123"/>
                                        </p:tgtEl>
                                        <p:attrNameLst>
                                          <p:attrName>style.rotation</p:attrName>
                                        </p:attrNameLst>
                                      </p:cBhvr>
                                      <p:tavLst>
                                        <p:tav tm="0">
                                          <p:val>
                                            <p:fltVal val="90"/>
                                          </p:val>
                                        </p:tav>
                                        <p:tav tm="100000">
                                          <p:val>
                                            <p:fltVal val="0"/>
                                          </p:val>
                                        </p:tav>
                                      </p:tavLst>
                                    </p:anim>
                                    <p:animEffect transition="in" filter="fade">
                                      <p:cBhvr>
                                        <p:cTn id="18" dur="1000"/>
                                        <p:tgtEl>
                                          <p:spTgt spid="51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6085" y="1052736"/>
            <a:ext cx="4320479"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48064" y="1052736"/>
            <a:ext cx="3528392" cy="50405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099335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Effect transition="in" filter="wheel(1)">
                                      <p:cBhvr>
                                        <p:cTn id="7" dur="2000"/>
                                        <p:tgtEl>
                                          <p:spTgt spid="6146"/>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1" fill="hold" nodeType="clickEffect">
                                  <p:stCondLst>
                                    <p:cond delay="0"/>
                                  </p:stCondLst>
                                  <p:childTnLst>
                                    <p:set>
                                      <p:cBhvr>
                                        <p:cTn id="11" dur="1" fill="hold">
                                          <p:stCondLst>
                                            <p:cond delay="0"/>
                                          </p:stCondLst>
                                        </p:cTn>
                                        <p:tgtEl>
                                          <p:spTgt spid="6147"/>
                                        </p:tgtEl>
                                        <p:attrNameLst>
                                          <p:attrName>style.visibility</p:attrName>
                                        </p:attrNameLst>
                                      </p:cBhvr>
                                      <p:to>
                                        <p:strVal val="visible"/>
                                      </p:to>
                                    </p:set>
                                    <p:animEffect transition="in" filter="wheel(1)">
                                      <p:cBhvr>
                                        <p:cTn id="12" dur="2000"/>
                                        <p:tgtEl>
                                          <p:spTgt spid="614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E6DCAC"/>
            </a:gs>
            <a:gs pos="12000">
              <a:srgbClr val="E6D78A"/>
            </a:gs>
            <a:gs pos="30000">
              <a:srgbClr val="C7AC4C"/>
            </a:gs>
            <a:gs pos="45000">
              <a:srgbClr val="E6D78A"/>
            </a:gs>
            <a:gs pos="77000">
              <a:srgbClr val="C7AC4C"/>
            </a:gs>
            <a:gs pos="100000">
              <a:srgbClr val="E6DCAC"/>
            </a:gs>
          </a:gsLst>
          <a:lin ang="5400000" scaled="0"/>
        </a:grad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sz="3200" dirty="0" smtClean="0">
                <a:latin typeface="Agency FB" pitchFamily="34" charset="0"/>
              </a:rPr>
              <a:t>He visto a muchas personas en cilla de ruegas, pero hacen algo para salir adelante.</a:t>
            </a:r>
            <a:endParaRPr lang="es-CO" sz="3200" dirty="0">
              <a:latin typeface="Agency FB" pitchFamily="34" charset="0"/>
            </a:endParaRPr>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1772816"/>
            <a:ext cx="4320480" cy="38884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171"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4932040" y="1812196"/>
            <a:ext cx="4032448" cy="38480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827320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 calcmode="lin" valueType="num">
                                      <p:cBhvr>
                                        <p:cTn id="7" dur="1000" fill="hold"/>
                                        <p:tgtEl>
                                          <p:spTgt spid="7170"/>
                                        </p:tgtEl>
                                        <p:attrNameLst>
                                          <p:attrName>ppt_w</p:attrName>
                                        </p:attrNameLst>
                                      </p:cBhvr>
                                      <p:tavLst>
                                        <p:tav tm="0">
                                          <p:val>
                                            <p:fltVal val="0"/>
                                          </p:val>
                                        </p:tav>
                                        <p:tav tm="100000">
                                          <p:val>
                                            <p:strVal val="#ppt_w"/>
                                          </p:val>
                                        </p:tav>
                                      </p:tavLst>
                                    </p:anim>
                                    <p:anim calcmode="lin" valueType="num">
                                      <p:cBhvr>
                                        <p:cTn id="8" dur="1000" fill="hold"/>
                                        <p:tgtEl>
                                          <p:spTgt spid="7170"/>
                                        </p:tgtEl>
                                        <p:attrNameLst>
                                          <p:attrName>ppt_h</p:attrName>
                                        </p:attrNameLst>
                                      </p:cBhvr>
                                      <p:tavLst>
                                        <p:tav tm="0">
                                          <p:val>
                                            <p:fltVal val="0"/>
                                          </p:val>
                                        </p:tav>
                                        <p:tav tm="100000">
                                          <p:val>
                                            <p:strVal val="#ppt_h"/>
                                          </p:val>
                                        </p:tav>
                                      </p:tavLst>
                                    </p:anim>
                                    <p:anim calcmode="lin" valueType="num">
                                      <p:cBhvr>
                                        <p:cTn id="9" dur="1000" fill="hold"/>
                                        <p:tgtEl>
                                          <p:spTgt spid="7170"/>
                                        </p:tgtEl>
                                        <p:attrNameLst>
                                          <p:attrName>style.rotation</p:attrName>
                                        </p:attrNameLst>
                                      </p:cBhvr>
                                      <p:tavLst>
                                        <p:tav tm="0">
                                          <p:val>
                                            <p:fltVal val="90"/>
                                          </p:val>
                                        </p:tav>
                                        <p:tav tm="100000">
                                          <p:val>
                                            <p:fltVal val="0"/>
                                          </p:val>
                                        </p:tav>
                                      </p:tavLst>
                                    </p:anim>
                                    <p:animEffect transition="in" filter="fade">
                                      <p:cBhvr>
                                        <p:cTn id="10" dur="1000"/>
                                        <p:tgtEl>
                                          <p:spTgt spid="7170"/>
                                        </p:tgtEl>
                                      </p:cBhvr>
                                    </p:animEffect>
                                  </p:childTnLst>
                                </p:cTn>
                              </p:par>
                            </p:childTnLst>
                          </p:cTn>
                        </p:par>
                      </p:childTnLst>
                    </p:cTn>
                  </p:par>
                  <p:par>
                    <p:cTn id="11" fill="hold">
                      <p:stCondLst>
                        <p:cond delay="indefinite"/>
                      </p:stCondLst>
                      <p:childTnLst>
                        <p:par>
                          <p:cTn id="12" fill="hold">
                            <p:stCondLst>
                              <p:cond delay="0"/>
                            </p:stCondLst>
                            <p:childTnLst>
                              <p:par>
                                <p:cTn id="13" presetID="26" presetClass="entr" presetSubtype="0" fill="hold" nodeType="clickEffect">
                                  <p:stCondLst>
                                    <p:cond delay="0"/>
                                  </p:stCondLst>
                                  <p:childTnLst>
                                    <p:set>
                                      <p:cBhvr>
                                        <p:cTn id="14" dur="1" fill="hold">
                                          <p:stCondLst>
                                            <p:cond delay="0"/>
                                          </p:stCondLst>
                                        </p:cTn>
                                        <p:tgtEl>
                                          <p:spTgt spid="7171"/>
                                        </p:tgtEl>
                                        <p:attrNameLst>
                                          <p:attrName>style.visibility</p:attrName>
                                        </p:attrNameLst>
                                      </p:cBhvr>
                                      <p:to>
                                        <p:strVal val="visible"/>
                                      </p:to>
                                    </p:set>
                                    <p:animEffect transition="in" filter="wipe(down)">
                                      <p:cBhvr>
                                        <p:cTn id="15" dur="580">
                                          <p:stCondLst>
                                            <p:cond delay="0"/>
                                          </p:stCondLst>
                                        </p:cTn>
                                        <p:tgtEl>
                                          <p:spTgt spid="7171"/>
                                        </p:tgtEl>
                                      </p:cBhvr>
                                    </p:animEffect>
                                    <p:anim calcmode="lin" valueType="num">
                                      <p:cBhvr>
                                        <p:cTn id="16" dur="1822" tmFilter="0,0; 0.14,0.36; 0.43,0.73; 0.71,0.91; 1.0,1.0">
                                          <p:stCondLst>
                                            <p:cond delay="0"/>
                                          </p:stCondLst>
                                        </p:cTn>
                                        <p:tgtEl>
                                          <p:spTgt spid="7171"/>
                                        </p:tgtEl>
                                        <p:attrNameLst>
                                          <p:attrName>ppt_x</p:attrName>
                                        </p:attrNameLst>
                                      </p:cBhvr>
                                      <p:tavLst>
                                        <p:tav tm="0">
                                          <p:val>
                                            <p:strVal val="#ppt_x-0.25"/>
                                          </p:val>
                                        </p:tav>
                                        <p:tav tm="100000">
                                          <p:val>
                                            <p:strVal val="#ppt_x"/>
                                          </p:val>
                                        </p:tav>
                                      </p:tavLst>
                                    </p:anim>
                                    <p:anim calcmode="lin" valueType="num">
                                      <p:cBhvr>
                                        <p:cTn id="17" dur="664" tmFilter="0.0,0.0; 0.25,0.07; 0.50,0.2; 0.75,0.467; 1.0,1.0">
                                          <p:stCondLst>
                                            <p:cond delay="0"/>
                                          </p:stCondLst>
                                        </p:cTn>
                                        <p:tgtEl>
                                          <p:spTgt spid="7171"/>
                                        </p:tgtEl>
                                        <p:attrNameLst>
                                          <p:attrName>ppt_y</p:attrName>
                                        </p:attrNameLst>
                                      </p:cBhvr>
                                      <p:tavLst>
                                        <p:tav tm="0" fmla="#ppt_y-sin(pi*$)/3">
                                          <p:val>
                                            <p:fltVal val="0.5"/>
                                          </p:val>
                                        </p:tav>
                                        <p:tav tm="100000">
                                          <p:val>
                                            <p:fltVal val="1"/>
                                          </p:val>
                                        </p:tav>
                                      </p:tavLst>
                                    </p:anim>
                                    <p:anim calcmode="lin" valueType="num">
                                      <p:cBhvr>
                                        <p:cTn id="18" dur="664" tmFilter="0, 0; 0.125,0.2665; 0.25,0.4; 0.375,0.465; 0.5,0.5;  0.625,0.535; 0.75,0.6; 0.875,0.7335; 1,1">
                                          <p:stCondLst>
                                            <p:cond delay="664"/>
                                          </p:stCondLst>
                                        </p:cTn>
                                        <p:tgtEl>
                                          <p:spTgt spid="7171"/>
                                        </p:tgtEl>
                                        <p:attrNameLst>
                                          <p:attrName>ppt_y</p:attrName>
                                        </p:attrNameLst>
                                      </p:cBhvr>
                                      <p:tavLst>
                                        <p:tav tm="0" fmla="#ppt_y-sin(pi*$)/9">
                                          <p:val>
                                            <p:fltVal val="0"/>
                                          </p:val>
                                        </p:tav>
                                        <p:tav tm="100000">
                                          <p:val>
                                            <p:fltVal val="1"/>
                                          </p:val>
                                        </p:tav>
                                      </p:tavLst>
                                    </p:anim>
                                    <p:anim calcmode="lin" valueType="num">
                                      <p:cBhvr>
                                        <p:cTn id="19" dur="332" tmFilter="0, 0; 0.125,0.2665; 0.25,0.4; 0.375,0.465; 0.5,0.5;  0.625,0.535; 0.75,0.6; 0.875,0.7335; 1,1">
                                          <p:stCondLst>
                                            <p:cond delay="1324"/>
                                          </p:stCondLst>
                                        </p:cTn>
                                        <p:tgtEl>
                                          <p:spTgt spid="7171"/>
                                        </p:tgtEl>
                                        <p:attrNameLst>
                                          <p:attrName>ppt_y</p:attrName>
                                        </p:attrNameLst>
                                      </p:cBhvr>
                                      <p:tavLst>
                                        <p:tav tm="0" fmla="#ppt_y-sin(pi*$)/27">
                                          <p:val>
                                            <p:fltVal val="0"/>
                                          </p:val>
                                        </p:tav>
                                        <p:tav tm="100000">
                                          <p:val>
                                            <p:fltVal val="1"/>
                                          </p:val>
                                        </p:tav>
                                      </p:tavLst>
                                    </p:anim>
                                    <p:anim calcmode="lin" valueType="num">
                                      <p:cBhvr>
                                        <p:cTn id="20" dur="164" tmFilter="0, 0; 0.125,0.2665; 0.25,0.4; 0.375,0.465; 0.5,0.5;  0.625,0.535; 0.75,0.6; 0.875,0.7335; 1,1">
                                          <p:stCondLst>
                                            <p:cond delay="1656"/>
                                          </p:stCondLst>
                                        </p:cTn>
                                        <p:tgtEl>
                                          <p:spTgt spid="7171"/>
                                        </p:tgtEl>
                                        <p:attrNameLst>
                                          <p:attrName>ppt_y</p:attrName>
                                        </p:attrNameLst>
                                      </p:cBhvr>
                                      <p:tavLst>
                                        <p:tav tm="0" fmla="#ppt_y-sin(pi*$)/81">
                                          <p:val>
                                            <p:fltVal val="0"/>
                                          </p:val>
                                        </p:tav>
                                        <p:tav tm="100000">
                                          <p:val>
                                            <p:fltVal val="1"/>
                                          </p:val>
                                        </p:tav>
                                      </p:tavLst>
                                    </p:anim>
                                    <p:animScale>
                                      <p:cBhvr>
                                        <p:cTn id="21" dur="26">
                                          <p:stCondLst>
                                            <p:cond delay="650"/>
                                          </p:stCondLst>
                                        </p:cTn>
                                        <p:tgtEl>
                                          <p:spTgt spid="7171"/>
                                        </p:tgtEl>
                                      </p:cBhvr>
                                      <p:to x="100000" y="60000"/>
                                    </p:animScale>
                                    <p:animScale>
                                      <p:cBhvr>
                                        <p:cTn id="22" dur="166" decel="50000">
                                          <p:stCondLst>
                                            <p:cond delay="676"/>
                                          </p:stCondLst>
                                        </p:cTn>
                                        <p:tgtEl>
                                          <p:spTgt spid="7171"/>
                                        </p:tgtEl>
                                      </p:cBhvr>
                                      <p:to x="100000" y="100000"/>
                                    </p:animScale>
                                    <p:animScale>
                                      <p:cBhvr>
                                        <p:cTn id="23" dur="26">
                                          <p:stCondLst>
                                            <p:cond delay="1312"/>
                                          </p:stCondLst>
                                        </p:cTn>
                                        <p:tgtEl>
                                          <p:spTgt spid="7171"/>
                                        </p:tgtEl>
                                      </p:cBhvr>
                                      <p:to x="100000" y="80000"/>
                                    </p:animScale>
                                    <p:animScale>
                                      <p:cBhvr>
                                        <p:cTn id="24" dur="166" decel="50000">
                                          <p:stCondLst>
                                            <p:cond delay="1338"/>
                                          </p:stCondLst>
                                        </p:cTn>
                                        <p:tgtEl>
                                          <p:spTgt spid="7171"/>
                                        </p:tgtEl>
                                      </p:cBhvr>
                                      <p:to x="100000" y="100000"/>
                                    </p:animScale>
                                    <p:animScale>
                                      <p:cBhvr>
                                        <p:cTn id="25" dur="26">
                                          <p:stCondLst>
                                            <p:cond delay="1642"/>
                                          </p:stCondLst>
                                        </p:cTn>
                                        <p:tgtEl>
                                          <p:spTgt spid="7171"/>
                                        </p:tgtEl>
                                      </p:cBhvr>
                                      <p:to x="100000" y="90000"/>
                                    </p:animScale>
                                    <p:animScale>
                                      <p:cBhvr>
                                        <p:cTn id="26" dur="166" decel="50000">
                                          <p:stCondLst>
                                            <p:cond delay="1668"/>
                                          </p:stCondLst>
                                        </p:cTn>
                                        <p:tgtEl>
                                          <p:spTgt spid="7171"/>
                                        </p:tgtEl>
                                      </p:cBhvr>
                                      <p:to x="100000" y="100000"/>
                                    </p:animScale>
                                    <p:animScale>
                                      <p:cBhvr>
                                        <p:cTn id="27" dur="26">
                                          <p:stCondLst>
                                            <p:cond delay="1808"/>
                                          </p:stCondLst>
                                        </p:cTn>
                                        <p:tgtEl>
                                          <p:spTgt spid="7171"/>
                                        </p:tgtEl>
                                      </p:cBhvr>
                                      <p:to x="100000" y="95000"/>
                                    </p:animScale>
                                    <p:animScale>
                                      <p:cBhvr>
                                        <p:cTn id="28" dur="166" decel="50000">
                                          <p:stCondLst>
                                            <p:cond delay="1834"/>
                                          </p:stCondLst>
                                        </p:cTn>
                                        <p:tgtEl>
                                          <p:spTgt spid="7171"/>
                                        </p:tgtEl>
                                      </p:cBhvr>
                                      <p:to x="100000" y="100000"/>
                                    </p:animScale>
                                  </p:childTnLst>
                                </p:cTn>
                              </p:par>
                            </p:childTnLst>
                          </p:cTn>
                        </p:par>
                      </p:childTnLst>
                    </p:cTn>
                  </p:par>
                  <p:par>
                    <p:cTn id="29" fill="hold">
                      <p:stCondLst>
                        <p:cond delay="indefinite"/>
                      </p:stCondLst>
                      <p:childTnLst>
                        <p:par>
                          <p:cTn id="30" fill="hold">
                            <p:stCondLst>
                              <p:cond delay="0"/>
                            </p:stCondLst>
                            <p:childTnLst>
                              <p:par>
                                <p:cTn id="31" presetID="45" presetClass="entr" presetSubtype="0" fill="hold" grpId="0" nodeType="clickEffect">
                                  <p:stCondLst>
                                    <p:cond delay="0"/>
                                  </p:stCondLst>
                                  <p:childTnLst>
                                    <p:set>
                                      <p:cBhvr>
                                        <p:cTn id="32" dur="1" fill="hold">
                                          <p:stCondLst>
                                            <p:cond delay="0"/>
                                          </p:stCondLst>
                                        </p:cTn>
                                        <p:tgtEl>
                                          <p:spTgt spid="2"/>
                                        </p:tgtEl>
                                        <p:attrNameLst>
                                          <p:attrName>style.visibility</p:attrName>
                                        </p:attrNameLst>
                                      </p:cBhvr>
                                      <p:to>
                                        <p:strVal val="visible"/>
                                      </p:to>
                                    </p:set>
                                    <p:animEffect transition="in" filter="fade">
                                      <p:cBhvr>
                                        <p:cTn id="33" dur="2000"/>
                                        <p:tgtEl>
                                          <p:spTgt spid="2"/>
                                        </p:tgtEl>
                                      </p:cBhvr>
                                    </p:animEffect>
                                    <p:anim calcmode="lin" valueType="num">
                                      <p:cBhvr>
                                        <p:cTn id="34" dur="2000" fill="hold"/>
                                        <p:tgtEl>
                                          <p:spTgt spid="2"/>
                                        </p:tgtEl>
                                        <p:attrNameLst>
                                          <p:attrName>ppt_w</p:attrName>
                                        </p:attrNameLst>
                                      </p:cBhvr>
                                      <p:tavLst>
                                        <p:tav tm="0" fmla="#ppt_w*sin(2.5*pi*$)">
                                          <p:val>
                                            <p:fltVal val="0"/>
                                          </p:val>
                                        </p:tav>
                                        <p:tav tm="100000">
                                          <p:val>
                                            <p:fltVal val="1"/>
                                          </p:val>
                                        </p:tav>
                                      </p:tavLst>
                                    </p:anim>
                                    <p:anim calcmode="lin" valueType="num">
                                      <p:cBhvr>
                                        <p:cTn id="3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a:gsLst>
            <a:gs pos="0">
              <a:srgbClr val="000082"/>
            </a:gs>
            <a:gs pos="13000">
              <a:srgbClr val="0047FF"/>
            </a:gs>
            <a:gs pos="28000">
              <a:srgbClr val="000082"/>
            </a:gs>
            <a:gs pos="42999">
              <a:srgbClr val="0047FF"/>
            </a:gs>
            <a:gs pos="58000">
              <a:srgbClr val="000082"/>
            </a:gs>
            <a:gs pos="72000">
              <a:srgbClr val="0047FF"/>
            </a:gs>
            <a:gs pos="87000">
              <a:srgbClr val="000082"/>
            </a:gs>
            <a:gs pos="100000">
              <a:srgbClr val="0047FF"/>
            </a:gs>
          </a:gsLst>
          <a:lin ang="5400000" scaled="0"/>
        </a:gradFill>
        <a:effectLst/>
      </p:bgPr>
    </p:bg>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932040" y="476672"/>
            <a:ext cx="3888432"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19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476672"/>
            <a:ext cx="4392488" cy="583264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270920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195"/>
                                        </p:tgtEl>
                                        <p:attrNameLst>
                                          <p:attrName>style.visibility</p:attrName>
                                        </p:attrNameLst>
                                      </p:cBhvr>
                                      <p:to>
                                        <p:strVal val="visible"/>
                                      </p:to>
                                    </p:set>
                                    <p:anim calcmode="lin" valueType="num">
                                      <p:cBhvr>
                                        <p:cTn id="7" dur="1000" fill="hold"/>
                                        <p:tgtEl>
                                          <p:spTgt spid="8195"/>
                                        </p:tgtEl>
                                        <p:attrNameLst>
                                          <p:attrName>ppt_w</p:attrName>
                                        </p:attrNameLst>
                                      </p:cBhvr>
                                      <p:tavLst>
                                        <p:tav tm="0">
                                          <p:val>
                                            <p:fltVal val="0"/>
                                          </p:val>
                                        </p:tav>
                                        <p:tav tm="100000">
                                          <p:val>
                                            <p:strVal val="#ppt_w"/>
                                          </p:val>
                                        </p:tav>
                                      </p:tavLst>
                                    </p:anim>
                                    <p:anim calcmode="lin" valueType="num">
                                      <p:cBhvr>
                                        <p:cTn id="8" dur="1000" fill="hold"/>
                                        <p:tgtEl>
                                          <p:spTgt spid="8195"/>
                                        </p:tgtEl>
                                        <p:attrNameLst>
                                          <p:attrName>ppt_h</p:attrName>
                                        </p:attrNameLst>
                                      </p:cBhvr>
                                      <p:tavLst>
                                        <p:tav tm="0">
                                          <p:val>
                                            <p:fltVal val="0"/>
                                          </p:val>
                                        </p:tav>
                                        <p:tav tm="100000">
                                          <p:val>
                                            <p:strVal val="#ppt_h"/>
                                          </p:val>
                                        </p:tav>
                                      </p:tavLst>
                                    </p:anim>
                                    <p:anim calcmode="lin" valueType="num">
                                      <p:cBhvr>
                                        <p:cTn id="9" dur="1000" fill="hold"/>
                                        <p:tgtEl>
                                          <p:spTgt spid="8195"/>
                                        </p:tgtEl>
                                        <p:attrNameLst>
                                          <p:attrName>style.rotation</p:attrName>
                                        </p:attrNameLst>
                                      </p:cBhvr>
                                      <p:tavLst>
                                        <p:tav tm="0">
                                          <p:val>
                                            <p:fltVal val="90"/>
                                          </p:val>
                                        </p:tav>
                                        <p:tav tm="100000">
                                          <p:val>
                                            <p:fltVal val="0"/>
                                          </p:val>
                                        </p:tav>
                                      </p:tavLst>
                                    </p:anim>
                                    <p:animEffect transition="in" filter="fade">
                                      <p:cBhvr>
                                        <p:cTn id="10" dur="1000"/>
                                        <p:tgtEl>
                                          <p:spTgt spid="8195"/>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8194"/>
                                        </p:tgtEl>
                                        <p:attrNameLst>
                                          <p:attrName>style.visibility</p:attrName>
                                        </p:attrNameLst>
                                      </p:cBhvr>
                                      <p:to>
                                        <p:strVal val="visible"/>
                                      </p:to>
                                    </p:set>
                                    <p:anim calcmode="lin" valueType="num">
                                      <p:cBhvr>
                                        <p:cTn id="15" dur="1000" fill="hold"/>
                                        <p:tgtEl>
                                          <p:spTgt spid="8194"/>
                                        </p:tgtEl>
                                        <p:attrNameLst>
                                          <p:attrName>ppt_w</p:attrName>
                                        </p:attrNameLst>
                                      </p:cBhvr>
                                      <p:tavLst>
                                        <p:tav tm="0">
                                          <p:val>
                                            <p:fltVal val="0"/>
                                          </p:val>
                                        </p:tav>
                                        <p:tav tm="100000">
                                          <p:val>
                                            <p:strVal val="#ppt_w"/>
                                          </p:val>
                                        </p:tav>
                                      </p:tavLst>
                                    </p:anim>
                                    <p:anim calcmode="lin" valueType="num">
                                      <p:cBhvr>
                                        <p:cTn id="16" dur="1000" fill="hold"/>
                                        <p:tgtEl>
                                          <p:spTgt spid="8194"/>
                                        </p:tgtEl>
                                        <p:attrNameLst>
                                          <p:attrName>ppt_h</p:attrName>
                                        </p:attrNameLst>
                                      </p:cBhvr>
                                      <p:tavLst>
                                        <p:tav tm="0">
                                          <p:val>
                                            <p:fltVal val="0"/>
                                          </p:val>
                                        </p:tav>
                                        <p:tav tm="100000">
                                          <p:val>
                                            <p:strVal val="#ppt_h"/>
                                          </p:val>
                                        </p:tav>
                                      </p:tavLst>
                                    </p:anim>
                                    <p:anim calcmode="lin" valueType="num">
                                      <p:cBhvr>
                                        <p:cTn id="17" dur="1000" fill="hold"/>
                                        <p:tgtEl>
                                          <p:spTgt spid="8194"/>
                                        </p:tgtEl>
                                        <p:attrNameLst>
                                          <p:attrName>style.rotation</p:attrName>
                                        </p:attrNameLst>
                                      </p:cBhvr>
                                      <p:tavLst>
                                        <p:tav tm="0">
                                          <p:val>
                                            <p:fltVal val="90"/>
                                          </p:val>
                                        </p:tav>
                                        <p:tav tm="100000">
                                          <p:val>
                                            <p:fltVal val="0"/>
                                          </p:val>
                                        </p:tav>
                                      </p:tavLst>
                                    </p:anim>
                                    <p:animEffect transition="in" filter="fade">
                                      <p:cBhvr>
                                        <p:cTn id="18" dur="10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9552" y="764704"/>
            <a:ext cx="3816424" cy="54726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921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44009" y="764704"/>
            <a:ext cx="4061122" cy="54726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870776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ipe(down)">
                                      <p:cBhvr>
                                        <p:cTn id="7" dur="580">
                                          <p:stCondLst>
                                            <p:cond delay="0"/>
                                          </p:stCondLst>
                                        </p:cTn>
                                        <p:tgtEl>
                                          <p:spTgt spid="9218"/>
                                        </p:tgtEl>
                                      </p:cBhvr>
                                    </p:animEffect>
                                    <p:anim calcmode="lin" valueType="num">
                                      <p:cBhvr>
                                        <p:cTn id="8" dur="1822" tmFilter="0,0; 0.14,0.36; 0.43,0.73; 0.71,0.91; 1.0,1.0">
                                          <p:stCondLst>
                                            <p:cond delay="0"/>
                                          </p:stCondLst>
                                        </p:cTn>
                                        <p:tgtEl>
                                          <p:spTgt spid="9218"/>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9218"/>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9218"/>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9218"/>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9218"/>
                                        </p:tgtEl>
                                        <p:attrNameLst>
                                          <p:attrName>ppt_y</p:attrName>
                                        </p:attrNameLst>
                                      </p:cBhvr>
                                      <p:tavLst>
                                        <p:tav tm="0" fmla="#ppt_y-sin(pi*$)/81">
                                          <p:val>
                                            <p:fltVal val="0"/>
                                          </p:val>
                                        </p:tav>
                                        <p:tav tm="100000">
                                          <p:val>
                                            <p:fltVal val="1"/>
                                          </p:val>
                                        </p:tav>
                                      </p:tavLst>
                                    </p:anim>
                                    <p:animScale>
                                      <p:cBhvr>
                                        <p:cTn id="13" dur="26">
                                          <p:stCondLst>
                                            <p:cond delay="650"/>
                                          </p:stCondLst>
                                        </p:cTn>
                                        <p:tgtEl>
                                          <p:spTgt spid="9218"/>
                                        </p:tgtEl>
                                      </p:cBhvr>
                                      <p:to x="100000" y="60000"/>
                                    </p:animScale>
                                    <p:animScale>
                                      <p:cBhvr>
                                        <p:cTn id="14" dur="166" decel="50000">
                                          <p:stCondLst>
                                            <p:cond delay="676"/>
                                          </p:stCondLst>
                                        </p:cTn>
                                        <p:tgtEl>
                                          <p:spTgt spid="9218"/>
                                        </p:tgtEl>
                                      </p:cBhvr>
                                      <p:to x="100000" y="100000"/>
                                    </p:animScale>
                                    <p:animScale>
                                      <p:cBhvr>
                                        <p:cTn id="15" dur="26">
                                          <p:stCondLst>
                                            <p:cond delay="1312"/>
                                          </p:stCondLst>
                                        </p:cTn>
                                        <p:tgtEl>
                                          <p:spTgt spid="9218"/>
                                        </p:tgtEl>
                                      </p:cBhvr>
                                      <p:to x="100000" y="80000"/>
                                    </p:animScale>
                                    <p:animScale>
                                      <p:cBhvr>
                                        <p:cTn id="16" dur="166" decel="50000">
                                          <p:stCondLst>
                                            <p:cond delay="1338"/>
                                          </p:stCondLst>
                                        </p:cTn>
                                        <p:tgtEl>
                                          <p:spTgt spid="9218"/>
                                        </p:tgtEl>
                                      </p:cBhvr>
                                      <p:to x="100000" y="100000"/>
                                    </p:animScale>
                                    <p:animScale>
                                      <p:cBhvr>
                                        <p:cTn id="17" dur="26">
                                          <p:stCondLst>
                                            <p:cond delay="1642"/>
                                          </p:stCondLst>
                                        </p:cTn>
                                        <p:tgtEl>
                                          <p:spTgt spid="9218"/>
                                        </p:tgtEl>
                                      </p:cBhvr>
                                      <p:to x="100000" y="90000"/>
                                    </p:animScale>
                                    <p:animScale>
                                      <p:cBhvr>
                                        <p:cTn id="18" dur="166" decel="50000">
                                          <p:stCondLst>
                                            <p:cond delay="1668"/>
                                          </p:stCondLst>
                                        </p:cTn>
                                        <p:tgtEl>
                                          <p:spTgt spid="9218"/>
                                        </p:tgtEl>
                                      </p:cBhvr>
                                      <p:to x="100000" y="100000"/>
                                    </p:animScale>
                                    <p:animScale>
                                      <p:cBhvr>
                                        <p:cTn id="19" dur="26">
                                          <p:stCondLst>
                                            <p:cond delay="1808"/>
                                          </p:stCondLst>
                                        </p:cTn>
                                        <p:tgtEl>
                                          <p:spTgt spid="9218"/>
                                        </p:tgtEl>
                                      </p:cBhvr>
                                      <p:to x="100000" y="95000"/>
                                    </p:animScale>
                                    <p:animScale>
                                      <p:cBhvr>
                                        <p:cTn id="20" dur="166" decel="50000">
                                          <p:stCondLst>
                                            <p:cond delay="1834"/>
                                          </p:stCondLst>
                                        </p:cTn>
                                        <p:tgtEl>
                                          <p:spTgt spid="9218"/>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26" presetClass="entr" presetSubtype="0" fill="hold" nodeType="clickEffect">
                                  <p:stCondLst>
                                    <p:cond delay="0"/>
                                  </p:stCondLst>
                                  <p:childTnLst>
                                    <p:set>
                                      <p:cBhvr>
                                        <p:cTn id="24" dur="1" fill="hold">
                                          <p:stCondLst>
                                            <p:cond delay="0"/>
                                          </p:stCondLst>
                                        </p:cTn>
                                        <p:tgtEl>
                                          <p:spTgt spid="9219"/>
                                        </p:tgtEl>
                                        <p:attrNameLst>
                                          <p:attrName>style.visibility</p:attrName>
                                        </p:attrNameLst>
                                      </p:cBhvr>
                                      <p:to>
                                        <p:strVal val="visible"/>
                                      </p:to>
                                    </p:set>
                                    <p:animEffect transition="in" filter="wipe(down)">
                                      <p:cBhvr>
                                        <p:cTn id="25" dur="580">
                                          <p:stCondLst>
                                            <p:cond delay="0"/>
                                          </p:stCondLst>
                                        </p:cTn>
                                        <p:tgtEl>
                                          <p:spTgt spid="9219"/>
                                        </p:tgtEl>
                                      </p:cBhvr>
                                    </p:animEffect>
                                    <p:anim calcmode="lin" valueType="num">
                                      <p:cBhvr>
                                        <p:cTn id="26" dur="1822" tmFilter="0,0; 0.14,0.36; 0.43,0.73; 0.71,0.91; 1.0,1.0">
                                          <p:stCondLst>
                                            <p:cond delay="0"/>
                                          </p:stCondLst>
                                        </p:cTn>
                                        <p:tgtEl>
                                          <p:spTgt spid="9219"/>
                                        </p:tgtEl>
                                        <p:attrNameLst>
                                          <p:attrName>ppt_x</p:attrName>
                                        </p:attrNameLst>
                                      </p:cBhvr>
                                      <p:tavLst>
                                        <p:tav tm="0">
                                          <p:val>
                                            <p:strVal val="#ppt_x-0.25"/>
                                          </p:val>
                                        </p:tav>
                                        <p:tav tm="100000">
                                          <p:val>
                                            <p:strVal val="#ppt_x"/>
                                          </p:val>
                                        </p:tav>
                                      </p:tavLst>
                                    </p:anim>
                                    <p:anim calcmode="lin" valueType="num">
                                      <p:cBhvr>
                                        <p:cTn id="27" dur="664" tmFilter="0.0,0.0; 0.25,0.07; 0.50,0.2; 0.75,0.467; 1.0,1.0">
                                          <p:stCondLst>
                                            <p:cond delay="0"/>
                                          </p:stCondLst>
                                        </p:cTn>
                                        <p:tgtEl>
                                          <p:spTgt spid="9219"/>
                                        </p:tgtEl>
                                        <p:attrNameLst>
                                          <p:attrName>ppt_y</p:attrName>
                                        </p:attrNameLst>
                                      </p:cBhvr>
                                      <p:tavLst>
                                        <p:tav tm="0" fmla="#ppt_y-sin(pi*$)/3">
                                          <p:val>
                                            <p:fltVal val="0.5"/>
                                          </p:val>
                                        </p:tav>
                                        <p:tav tm="100000">
                                          <p:val>
                                            <p:fltVal val="1"/>
                                          </p:val>
                                        </p:tav>
                                      </p:tavLst>
                                    </p:anim>
                                    <p:anim calcmode="lin" valueType="num">
                                      <p:cBhvr>
                                        <p:cTn id="28" dur="664" tmFilter="0, 0; 0.125,0.2665; 0.25,0.4; 0.375,0.465; 0.5,0.5;  0.625,0.535; 0.75,0.6; 0.875,0.7335; 1,1">
                                          <p:stCondLst>
                                            <p:cond delay="664"/>
                                          </p:stCondLst>
                                        </p:cTn>
                                        <p:tgtEl>
                                          <p:spTgt spid="9219"/>
                                        </p:tgtEl>
                                        <p:attrNameLst>
                                          <p:attrName>ppt_y</p:attrName>
                                        </p:attrNameLst>
                                      </p:cBhvr>
                                      <p:tavLst>
                                        <p:tav tm="0" fmla="#ppt_y-sin(pi*$)/9">
                                          <p:val>
                                            <p:fltVal val="0"/>
                                          </p:val>
                                        </p:tav>
                                        <p:tav tm="100000">
                                          <p:val>
                                            <p:fltVal val="1"/>
                                          </p:val>
                                        </p:tav>
                                      </p:tavLst>
                                    </p:anim>
                                    <p:anim calcmode="lin" valueType="num">
                                      <p:cBhvr>
                                        <p:cTn id="29" dur="332" tmFilter="0, 0; 0.125,0.2665; 0.25,0.4; 0.375,0.465; 0.5,0.5;  0.625,0.535; 0.75,0.6; 0.875,0.7335; 1,1">
                                          <p:stCondLst>
                                            <p:cond delay="1324"/>
                                          </p:stCondLst>
                                        </p:cTn>
                                        <p:tgtEl>
                                          <p:spTgt spid="9219"/>
                                        </p:tgtEl>
                                        <p:attrNameLst>
                                          <p:attrName>ppt_y</p:attrName>
                                        </p:attrNameLst>
                                      </p:cBhvr>
                                      <p:tavLst>
                                        <p:tav tm="0" fmla="#ppt_y-sin(pi*$)/27">
                                          <p:val>
                                            <p:fltVal val="0"/>
                                          </p:val>
                                        </p:tav>
                                        <p:tav tm="100000">
                                          <p:val>
                                            <p:fltVal val="1"/>
                                          </p:val>
                                        </p:tav>
                                      </p:tavLst>
                                    </p:anim>
                                    <p:anim calcmode="lin" valueType="num">
                                      <p:cBhvr>
                                        <p:cTn id="30" dur="164" tmFilter="0, 0; 0.125,0.2665; 0.25,0.4; 0.375,0.465; 0.5,0.5;  0.625,0.535; 0.75,0.6; 0.875,0.7335; 1,1">
                                          <p:stCondLst>
                                            <p:cond delay="1656"/>
                                          </p:stCondLst>
                                        </p:cTn>
                                        <p:tgtEl>
                                          <p:spTgt spid="9219"/>
                                        </p:tgtEl>
                                        <p:attrNameLst>
                                          <p:attrName>ppt_y</p:attrName>
                                        </p:attrNameLst>
                                      </p:cBhvr>
                                      <p:tavLst>
                                        <p:tav tm="0" fmla="#ppt_y-sin(pi*$)/81">
                                          <p:val>
                                            <p:fltVal val="0"/>
                                          </p:val>
                                        </p:tav>
                                        <p:tav tm="100000">
                                          <p:val>
                                            <p:fltVal val="1"/>
                                          </p:val>
                                        </p:tav>
                                      </p:tavLst>
                                    </p:anim>
                                    <p:animScale>
                                      <p:cBhvr>
                                        <p:cTn id="31" dur="26">
                                          <p:stCondLst>
                                            <p:cond delay="650"/>
                                          </p:stCondLst>
                                        </p:cTn>
                                        <p:tgtEl>
                                          <p:spTgt spid="9219"/>
                                        </p:tgtEl>
                                      </p:cBhvr>
                                      <p:to x="100000" y="60000"/>
                                    </p:animScale>
                                    <p:animScale>
                                      <p:cBhvr>
                                        <p:cTn id="32" dur="166" decel="50000">
                                          <p:stCondLst>
                                            <p:cond delay="676"/>
                                          </p:stCondLst>
                                        </p:cTn>
                                        <p:tgtEl>
                                          <p:spTgt spid="9219"/>
                                        </p:tgtEl>
                                      </p:cBhvr>
                                      <p:to x="100000" y="100000"/>
                                    </p:animScale>
                                    <p:animScale>
                                      <p:cBhvr>
                                        <p:cTn id="33" dur="26">
                                          <p:stCondLst>
                                            <p:cond delay="1312"/>
                                          </p:stCondLst>
                                        </p:cTn>
                                        <p:tgtEl>
                                          <p:spTgt spid="9219"/>
                                        </p:tgtEl>
                                      </p:cBhvr>
                                      <p:to x="100000" y="80000"/>
                                    </p:animScale>
                                    <p:animScale>
                                      <p:cBhvr>
                                        <p:cTn id="34" dur="166" decel="50000">
                                          <p:stCondLst>
                                            <p:cond delay="1338"/>
                                          </p:stCondLst>
                                        </p:cTn>
                                        <p:tgtEl>
                                          <p:spTgt spid="9219"/>
                                        </p:tgtEl>
                                      </p:cBhvr>
                                      <p:to x="100000" y="100000"/>
                                    </p:animScale>
                                    <p:animScale>
                                      <p:cBhvr>
                                        <p:cTn id="35" dur="26">
                                          <p:stCondLst>
                                            <p:cond delay="1642"/>
                                          </p:stCondLst>
                                        </p:cTn>
                                        <p:tgtEl>
                                          <p:spTgt spid="9219"/>
                                        </p:tgtEl>
                                      </p:cBhvr>
                                      <p:to x="100000" y="90000"/>
                                    </p:animScale>
                                    <p:animScale>
                                      <p:cBhvr>
                                        <p:cTn id="36" dur="166" decel="50000">
                                          <p:stCondLst>
                                            <p:cond delay="1668"/>
                                          </p:stCondLst>
                                        </p:cTn>
                                        <p:tgtEl>
                                          <p:spTgt spid="9219"/>
                                        </p:tgtEl>
                                      </p:cBhvr>
                                      <p:to x="100000" y="100000"/>
                                    </p:animScale>
                                    <p:animScale>
                                      <p:cBhvr>
                                        <p:cTn id="37" dur="26">
                                          <p:stCondLst>
                                            <p:cond delay="1808"/>
                                          </p:stCondLst>
                                        </p:cTn>
                                        <p:tgtEl>
                                          <p:spTgt spid="9219"/>
                                        </p:tgtEl>
                                      </p:cBhvr>
                                      <p:to x="100000" y="95000"/>
                                    </p:animScale>
                                    <p:animScale>
                                      <p:cBhvr>
                                        <p:cTn id="38" dur="166" decel="50000">
                                          <p:stCondLst>
                                            <p:cond delay="1834"/>
                                          </p:stCondLst>
                                        </p:cTn>
                                        <p:tgtEl>
                                          <p:spTgt spid="921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0">
              <a:srgbClr val="FBEAC7"/>
            </a:gs>
            <a:gs pos="17999">
              <a:srgbClr val="FEE7F2"/>
            </a:gs>
            <a:gs pos="36000">
              <a:srgbClr val="FAC77D"/>
            </a:gs>
            <a:gs pos="61000">
              <a:srgbClr val="FBA97D"/>
            </a:gs>
            <a:gs pos="82001">
              <a:srgbClr val="FBD49C"/>
            </a:gs>
            <a:gs pos="100000">
              <a:srgbClr val="FEE7F2"/>
            </a:gs>
          </a:gsLst>
          <a:lin ang="5400000" scaled="0"/>
        </a:gradFill>
        <a:effectLst/>
      </p:bgPr>
    </p:bg>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84168" y="404664"/>
            <a:ext cx="2880320"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84956"/>
            <a:ext cx="3888432" cy="34794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4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15816" y="3501007"/>
            <a:ext cx="3960440" cy="310926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96210307"/>
      </p:ext>
    </p:extLst>
  </p:cSld>
  <p:clrMapOvr>
    <a:masterClrMapping/>
  </p:clrMapOvr>
  <mc:AlternateContent xmlns:mc="http://schemas.openxmlformats.org/markup-compatibility/2006">
    <mc:Choice xmlns:p14="http://schemas.microsoft.com/office/powerpoint/2010/main" Requires="p14">
      <p:transition spd="slow" p14:dur="1200">
        <p14:prism/>
      </p:transition>
    </mc:Choice>
    <mc:Fallback>
      <p:transition spd="slow">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accent2">
              <a:lumMod val="20000"/>
              <a:lumOff val="80000"/>
            </a:schemeClr>
          </a:solidFill>
        </p:spPr>
        <p:txBody>
          <a:bodyPr>
            <a:normAutofit fontScale="90000"/>
          </a:bodyPr>
          <a:lstStyle/>
          <a:p>
            <a:r>
              <a:rPr lang="es-CO" dirty="0" smtClean="0"/>
              <a:t>No te des por vencido, pon tus ojos en Dios, Él te ama así como eres. Amen.</a:t>
            </a:r>
            <a:endParaRPr lang="es-CO"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844824"/>
            <a:ext cx="7920879" cy="45365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48034331"/>
      </p:ext>
    </p:extLst>
  </p:cSld>
  <p:clrMapOvr>
    <a:masterClrMapping/>
  </p:clrMapOvr>
  <mc:AlternateContent xmlns:mc="http://schemas.openxmlformats.org/markup-compatibility/2006">
    <mc:Choice xmlns:p14="http://schemas.microsoft.com/office/powerpoint/2010/main" Requires="p14">
      <p:transition spd="slow" p14:dur="1600">
        <p14:gallery dir="l"/>
      </p:transition>
    </mc:Choice>
    <mc:Fallback>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408</TotalTime>
  <Words>516</Words>
  <Application>Microsoft Office PowerPoint</Application>
  <PresentationFormat>Presentación en pantalla (4:3)</PresentationFormat>
  <Paragraphs>34</Paragraphs>
  <Slides>17</Slides>
  <Notes>0</Notes>
  <HiddenSlides>0</HiddenSlides>
  <MMClips>0</MMClips>
  <ScaleCrop>false</ScaleCrop>
  <HeadingPairs>
    <vt:vector size="4" baseType="variant">
      <vt:variant>
        <vt:lpstr>Tema</vt:lpstr>
      </vt:variant>
      <vt:variant>
        <vt:i4>1</vt:i4>
      </vt:variant>
      <vt:variant>
        <vt:lpstr>Títulos de diapositiva</vt:lpstr>
      </vt:variant>
      <vt:variant>
        <vt:i4>17</vt:i4>
      </vt:variant>
    </vt:vector>
  </HeadingPairs>
  <TitlesOfParts>
    <vt:vector size="18" baseType="lpstr">
      <vt:lpstr>Tema de Office</vt:lpstr>
      <vt:lpstr>ATRAVESANDO DIFICULTADES</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He visto a muchas personas en cilla de ruegas, pero hacen algo para salir adelante.</vt:lpstr>
      <vt:lpstr>Presentación de PowerPoint</vt:lpstr>
      <vt:lpstr>Presentación de PowerPoint</vt:lpstr>
      <vt:lpstr>Presentación de PowerPoint</vt:lpstr>
      <vt:lpstr>No te des por vencido, pon tus ojos en Dios, Él te ama así como eres. Amen.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ATRAVESANDO DIFICULTADES</dc:title>
  <dc:creator>FAMILIA FIERRO CH</dc:creator>
  <cp:lastModifiedBy>FAMILIA FIERRO CH</cp:lastModifiedBy>
  <cp:revision>75</cp:revision>
  <dcterms:created xsi:type="dcterms:W3CDTF">2013-02-15T12:44:50Z</dcterms:created>
  <dcterms:modified xsi:type="dcterms:W3CDTF">2014-03-21T04:00:42Z</dcterms:modified>
</cp:coreProperties>
</file>